
<file path=[Content_Types].xml><?xml version="1.0" encoding="utf-8"?>
<Types xmlns="http://schemas.openxmlformats.org/package/2006/content-types">
  <Default Extension="png" ContentType="image/png"/>
  <Default Extension="svg" ContentType="image/svg+xml"/>
  <Default Extension="webp"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9" r:id="rId1"/>
    <p:sldMasterId id="2147483651" r:id="rId2"/>
    <p:sldMasterId id="2147483762" r:id="rId3"/>
  </p:sldMasterIdLst>
  <p:notesMasterIdLst>
    <p:notesMasterId r:id="rId26"/>
  </p:notesMasterIdLst>
  <p:handoutMasterIdLst>
    <p:handoutMasterId r:id="rId27"/>
  </p:handoutMasterIdLst>
  <p:sldIdLst>
    <p:sldId id="278" r:id="rId4"/>
    <p:sldId id="257" r:id="rId5"/>
    <p:sldId id="259" r:id="rId6"/>
    <p:sldId id="262" r:id="rId7"/>
    <p:sldId id="263" r:id="rId8"/>
    <p:sldId id="282" r:id="rId9"/>
    <p:sldId id="264" r:id="rId10"/>
    <p:sldId id="265" r:id="rId11"/>
    <p:sldId id="283" r:id="rId12"/>
    <p:sldId id="290" r:id="rId13"/>
    <p:sldId id="288" r:id="rId14"/>
    <p:sldId id="289" r:id="rId15"/>
    <p:sldId id="291" r:id="rId16"/>
    <p:sldId id="266" r:id="rId17"/>
    <p:sldId id="280" r:id="rId18"/>
    <p:sldId id="284" r:id="rId19"/>
    <p:sldId id="285" r:id="rId20"/>
    <p:sldId id="287" r:id="rId21"/>
    <p:sldId id="270" r:id="rId22"/>
    <p:sldId id="286" r:id="rId23"/>
    <p:sldId id="275" r:id="rId24"/>
    <p:sldId id="276" r:id="rId25"/>
  </p:sldIdLst>
  <p:sldSz cx="12192000" cy="6858000"/>
  <p:notesSz cx="6797675" cy="9926638"/>
  <p:defaultTex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888" userDrawn="1">
          <p15:clr>
            <a:srgbClr val="A4A3A4"/>
          </p15:clr>
        </p15:guide>
        <p15:guide id="2" orient="horz" pos="3974" userDrawn="1">
          <p15:clr>
            <a:srgbClr val="A4A3A4"/>
          </p15:clr>
        </p15:guide>
        <p15:guide id="3" orient="horz" pos="884" userDrawn="1">
          <p15:clr>
            <a:srgbClr val="A4A3A4"/>
          </p15:clr>
        </p15:guide>
        <p15:guide id="4" orient="horz" pos="482" userDrawn="1">
          <p15:clr>
            <a:srgbClr val="A4A3A4"/>
          </p15:clr>
        </p15:guide>
        <p15:guide id="5" orient="horz" pos="119" userDrawn="1">
          <p15:clr>
            <a:srgbClr val="A4A3A4"/>
          </p15:clr>
        </p15:guide>
        <p15:guide id="6" orient="horz" pos="4065" userDrawn="1">
          <p15:clr>
            <a:srgbClr val="A4A3A4"/>
          </p15:clr>
        </p15:guide>
        <p15:guide id="7" pos="393" userDrawn="1">
          <p15:clr>
            <a:srgbClr val="A4A3A4"/>
          </p15:clr>
        </p15:guide>
        <p15:guide id="8" pos="4021" userDrawn="1">
          <p15:clr>
            <a:srgbClr val="A4A3A4"/>
          </p15:clr>
        </p15:guide>
        <p15:guide id="9" pos="7287" userDrawn="1">
          <p15:clr>
            <a:srgbClr val="A4A3A4"/>
          </p15:clr>
        </p15:guide>
        <p15:guide id="10" pos="3840" userDrawn="1">
          <p15:clr>
            <a:srgbClr val="A4A3A4"/>
          </p15:clr>
        </p15:guide>
        <p15:guide id="11" pos="3659" userDrawn="1">
          <p15:clr>
            <a:srgbClr val="A4A3A4"/>
          </p15:clr>
        </p15:guide>
        <p15:guide id="12" orient="horz" pos="275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B023"/>
    <a:srgbClr val="1F497D"/>
    <a:srgbClr val="FFFFFF"/>
    <a:srgbClr val="C0C0C0"/>
    <a:srgbClr val="8C8C8C"/>
    <a:srgbClr val="000099"/>
    <a:srgbClr val="0033CC"/>
    <a:srgbClr val="EC7404"/>
    <a:srgbClr val="333333"/>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489" autoAdjust="0"/>
    <p:restoredTop sz="83228" autoAdjust="0"/>
  </p:normalViewPr>
  <p:slideViewPr>
    <p:cSldViewPr showGuides="1">
      <p:cViewPr varScale="1">
        <p:scale>
          <a:sx n="71" d="100"/>
          <a:sy n="71" d="100"/>
        </p:scale>
        <p:origin x="610" y="53"/>
      </p:cViewPr>
      <p:guideLst>
        <p:guide orient="horz" pos="1888"/>
        <p:guide orient="horz" pos="3974"/>
        <p:guide orient="horz" pos="884"/>
        <p:guide orient="horz" pos="482"/>
        <p:guide orient="horz" pos="119"/>
        <p:guide orient="horz" pos="4065"/>
        <p:guide pos="393"/>
        <p:guide pos="4021"/>
        <p:guide pos="7287"/>
        <p:guide pos="3840"/>
        <p:guide pos="3659"/>
        <p:guide orient="horz" pos="2750"/>
      </p:guideLst>
    </p:cSldViewPr>
  </p:slideViewPr>
  <p:outlineViewPr>
    <p:cViewPr>
      <p:scale>
        <a:sx n="33" d="100"/>
        <a:sy n="33" d="100"/>
      </p:scale>
      <p:origin x="0" y="-4594"/>
    </p:cViewPr>
  </p:outlineViewPr>
  <p:notesTextViewPr>
    <p:cViewPr>
      <p:scale>
        <a:sx n="3" d="2"/>
        <a:sy n="3" d="2"/>
      </p:scale>
      <p:origin x="0" y="0"/>
    </p:cViewPr>
  </p:notesTextViewPr>
  <p:sorterViewPr>
    <p:cViewPr>
      <p:scale>
        <a:sx n="100" d="100"/>
        <a:sy n="100" d="100"/>
      </p:scale>
      <p:origin x="0" y="-5826"/>
    </p:cViewPr>
  </p:sorterViewPr>
  <p:notesViewPr>
    <p:cSldViewPr>
      <p:cViewPr varScale="1">
        <p:scale>
          <a:sx n="85" d="100"/>
          <a:sy n="85" d="100"/>
        </p:scale>
        <p:origin x="210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r>
              <a:rPr lang="de-DE" dirty="0"/>
              <a:t>Soll-Zeiten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de-DE"/>
        </a:p>
      </c:txPr>
    </c:title>
    <c:autoTitleDeleted val="0"/>
    <c:plotArea>
      <c:layout/>
      <c:doughnutChart>
        <c:varyColors val="1"/>
        <c:ser>
          <c:idx val="0"/>
          <c:order val="0"/>
          <c:tx>
            <c:strRef>
              <c:f>Tabelle1!$B$1</c:f>
              <c:strCache>
                <c:ptCount val="1"/>
                <c:pt idx="0">
                  <c:v>Ist-Zeiten</c:v>
                </c:pt>
              </c:strCache>
            </c:strRef>
          </c:tx>
          <c:dPt>
            <c:idx val="0"/>
            <c:bubble3D val="0"/>
            <c:spPr>
              <a:solidFill>
                <a:srgbClr val="00B0F0"/>
              </a:solidFill>
              <a:ln w="19050">
                <a:solidFill>
                  <a:schemeClr val="lt1"/>
                </a:solidFill>
              </a:ln>
              <a:effectLst/>
            </c:spPr>
            <c:extLst>
              <c:ext xmlns:c16="http://schemas.microsoft.com/office/drawing/2014/chart" uri="{C3380CC4-5D6E-409C-BE32-E72D297353CC}">
                <c16:uniqueId val="{00000001-2402-594F-80A6-2A908F36E608}"/>
              </c:ext>
            </c:extLst>
          </c:dPt>
          <c:dPt>
            <c:idx val="1"/>
            <c:bubble3D val="0"/>
            <c:spPr>
              <a:solidFill>
                <a:srgbClr val="7030A0"/>
              </a:solidFill>
              <a:ln w="19050">
                <a:solidFill>
                  <a:schemeClr val="lt1"/>
                </a:solidFill>
              </a:ln>
              <a:effectLst/>
            </c:spPr>
            <c:extLst>
              <c:ext xmlns:c16="http://schemas.microsoft.com/office/drawing/2014/chart" uri="{C3380CC4-5D6E-409C-BE32-E72D297353CC}">
                <c16:uniqueId val="{00000003-2402-594F-80A6-2A908F36E608}"/>
              </c:ext>
            </c:extLst>
          </c:dPt>
          <c:dPt>
            <c:idx val="2"/>
            <c:bubble3D val="0"/>
            <c:spPr>
              <a:solidFill>
                <a:srgbClr val="1F497D"/>
              </a:solidFill>
              <a:ln w="19050">
                <a:solidFill>
                  <a:schemeClr val="lt1"/>
                </a:solidFill>
              </a:ln>
              <a:effectLst/>
            </c:spPr>
            <c:extLst>
              <c:ext xmlns:c16="http://schemas.microsoft.com/office/drawing/2014/chart" uri="{C3380CC4-5D6E-409C-BE32-E72D297353CC}">
                <c16:uniqueId val="{00000005-2402-594F-80A6-2A908F36E608}"/>
              </c:ext>
            </c:extLst>
          </c:dPt>
          <c:dPt>
            <c:idx val="3"/>
            <c:bubble3D val="0"/>
            <c:spPr>
              <a:solidFill>
                <a:schemeClr val="accent6"/>
              </a:solidFill>
              <a:ln w="19050">
                <a:solidFill>
                  <a:schemeClr val="lt1"/>
                </a:solidFill>
              </a:ln>
              <a:effectLst/>
            </c:spPr>
            <c:extLst>
              <c:ext xmlns:c16="http://schemas.microsoft.com/office/drawing/2014/chart" uri="{C3380CC4-5D6E-409C-BE32-E72D297353CC}">
                <c16:uniqueId val="{00000007-2402-594F-80A6-2A908F36E608}"/>
              </c:ext>
            </c:extLst>
          </c:dPt>
          <c:dPt>
            <c:idx val="4"/>
            <c:bubble3D val="0"/>
            <c:spPr>
              <a:solidFill>
                <a:srgbClr val="6AB023"/>
              </a:solidFill>
              <a:ln w="19050">
                <a:solidFill>
                  <a:schemeClr val="lt1"/>
                </a:solidFill>
              </a:ln>
              <a:effectLst/>
            </c:spPr>
            <c:extLst>
              <c:ext xmlns:c16="http://schemas.microsoft.com/office/drawing/2014/chart" uri="{C3380CC4-5D6E-409C-BE32-E72D297353CC}">
                <c16:uniqueId val="{00000009-2402-594F-80A6-2A908F36E60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Tabelle1!$A$2:$A$5</c:f>
              <c:strCache>
                <c:ptCount val="4"/>
                <c:pt idx="0">
                  <c:v>Planungsphase</c:v>
                </c:pt>
                <c:pt idx="1">
                  <c:v>Realisierungsphase</c:v>
                </c:pt>
                <c:pt idx="2">
                  <c:v>Testphase</c:v>
                </c:pt>
                <c:pt idx="3">
                  <c:v>Abschlussphase</c:v>
                </c:pt>
              </c:strCache>
            </c:strRef>
          </c:cat>
          <c:val>
            <c:numRef>
              <c:f>Tabelle1!$B$2:$B$5</c:f>
              <c:numCache>
                <c:formatCode>General</c:formatCode>
                <c:ptCount val="4"/>
                <c:pt idx="0">
                  <c:v>8</c:v>
                </c:pt>
                <c:pt idx="1">
                  <c:v>18</c:v>
                </c:pt>
                <c:pt idx="2">
                  <c:v>2</c:v>
                </c:pt>
                <c:pt idx="3">
                  <c:v>12</c:v>
                </c:pt>
              </c:numCache>
            </c:numRef>
          </c:val>
          <c:extLst>
            <c:ext xmlns:c16="http://schemas.microsoft.com/office/drawing/2014/chart" uri="{C3380CC4-5D6E-409C-BE32-E72D297353CC}">
              <c16:uniqueId val="{0000000A-2402-594F-80A6-2A908F36E608}"/>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de-DE"/>
        </a:p>
      </c:txPr>
    </c:title>
    <c:autoTitleDeleted val="0"/>
    <c:plotArea>
      <c:layout/>
      <c:barChart>
        <c:barDir val="bar"/>
        <c:grouping val="stacked"/>
        <c:varyColors val="0"/>
        <c:ser>
          <c:idx val="0"/>
          <c:order val="0"/>
          <c:tx>
            <c:strRef>
              <c:f>Tabelle1!$B$1</c:f>
              <c:strCache>
                <c:ptCount val="1"/>
                <c:pt idx="0">
                  <c:v>Kosten in €</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tx>
                <c:rich>
                  <a:bodyPr/>
                  <a:lstStyle/>
                  <a:p>
                    <a:fld id="{C5D3FF22-8EEC-4D63-BF00-0573AC31B842}" type="VALUE">
                      <a:rPr lang="en-US">
                        <a:solidFill>
                          <a:schemeClr val="bg1"/>
                        </a:solidFill>
                      </a:rPr>
                      <a:pPr/>
                      <a:t>[WERT]</a:t>
                    </a:fld>
                    <a:endParaRPr lang="de-DE"/>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154-4210-A2E3-95A49E046E12}"/>
                </c:ext>
              </c:extLst>
            </c:dLbl>
            <c:dLbl>
              <c:idx val="1"/>
              <c:tx>
                <c:rich>
                  <a:bodyPr/>
                  <a:lstStyle/>
                  <a:p>
                    <a:fld id="{92BD2D32-2DA6-4663-A63C-B89900A1ECD9}" type="VALUE">
                      <a:rPr lang="en-US">
                        <a:solidFill>
                          <a:schemeClr val="bg1"/>
                        </a:solidFill>
                      </a:rPr>
                      <a:pPr/>
                      <a:t>[WERT]</a:t>
                    </a:fld>
                    <a:endParaRPr lang="de-DE"/>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154-4210-A2E3-95A49E046E12}"/>
                </c:ext>
              </c:extLst>
            </c:dLbl>
            <c:dLbl>
              <c:idx val="2"/>
              <c:tx>
                <c:rich>
                  <a:bodyPr/>
                  <a:lstStyle/>
                  <a:p>
                    <a:fld id="{38DB079A-C24F-4987-BE92-A95E20566AA5}" type="VALUE">
                      <a:rPr lang="en-US">
                        <a:solidFill>
                          <a:schemeClr val="bg1"/>
                        </a:solidFill>
                      </a:rPr>
                      <a:pPr/>
                      <a:t>[WERT]</a:t>
                    </a:fld>
                    <a:endParaRPr lang="de-DE"/>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154-4210-A2E3-95A49E046E1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Tabelle1!$A$2:$A$4</c:f>
              <c:strCache>
                <c:ptCount val="3"/>
                <c:pt idx="0">
                  <c:v>Azubi M. A. Teke</c:v>
                </c:pt>
                <c:pt idx="1">
                  <c:v>IT-Administration</c:v>
                </c:pt>
                <c:pt idx="2">
                  <c:v>Betriebspauschalkosten</c:v>
                </c:pt>
              </c:strCache>
            </c:strRef>
          </c:cat>
          <c:val>
            <c:numRef>
              <c:f>Tabelle1!$B$2:$B$4</c:f>
              <c:numCache>
                <c:formatCode>"€"#,##0.00_);[Red]\("€"#,##0.00\)</c:formatCode>
                <c:ptCount val="3"/>
                <c:pt idx="0">
                  <c:v>375.2</c:v>
                </c:pt>
                <c:pt idx="1">
                  <c:v>88.44</c:v>
                </c:pt>
                <c:pt idx="2" formatCode="&quot;€&quot;#,##0_);[Red]\(&quot;€&quot;#,##0\)">
                  <c:v>200</c:v>
                </c:pt>
              </c:numCache>
            </c:numRef>
          </c:val>
          <c:extLst>
            <c:ext xmlns:c16="http://schemas.microsoft.com/office/drawing/2014/chart" uri="{C3380CC4-5D6E-409C-BE32-E72D297353CC}">
              <c16:uniqueId val="{00000000-5154-4210-A2E3-95A49E046E12}"/>
            </c:ext>
          </c:extLst>
        </c:ser>
        <c:dLbls>
          <c:showLegendKey val="0"/>
          <c:showVal val="0"/>
          <c:showCatName val="0"/>
          <c:showSerName val="0"/>
          <c:showPercent val="0"/>
          <c:showBubbleSize val="0"/>
        </c:dLbls>
        <c:gapWidth val="150"/>
        <c:overlap val="100"/>
        <c:axId val="128068064"/>
        <c:axId val="548859808"/>
      </c:barChart>
      <c:valAx>
        <c:axId val="548859808"/>
        <c:scaling>
          <c:orientation val="minMax"/>
        </c:scaling>
        <c:delete val="0"/>
        <c:axPos val="b"/>
        <c:majorGridlines>
          <c:spPr>
            <a:ln w="9525" cap="flat" cmpd="sng" algn="ctr">
              <a:solidFill>
                <a:schemeClr val="tx1">
                  <a:lumMod val="15000"/>
                  <a:lumOff val="85000"/>
                </a:schemeClr>
              </a:solidFill>
              <a:round/>
            </a:ln>
            <a:effectLst/>
          </c:spPr>
        </c:majorGridlines>
        <c:numFmt formatCode="&quot;€&quot;#,##0.00_);[Red]\(&quot;€&quot;#,##0.0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28068064"/>
        <c:crosses val="autoZero"/>
        <c:crossBetween val="between"/>
      </c:valAx>
      <c:catAx>
        <c:axId val="128068064"/>
        <c:scaling>
          <c:orientation val="minMax"/>
        </c:scaling>
        <c:delete val="0"/>
        <c:axPos val="l"/>
        <c:numFmt formatCode="General"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54885980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6189" cy="49823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899" y="0"/>
            <a:ext cx="2946189" cy="498236"/>
          </a:xfrm>
          <a:prstGeom prst="rect">
            <a:avLst/>
          </a:prstGeom>
        </p:spPr>
        <p:txBody>
          <a:bodyPr vert="horz" lIns="91440" tIns="45720" rIns="91440" bIns="45720" rtlCol="0"/>
          <a:lstStyle>
            <a:lvl1pPr algn="r">
              <a:defRPr sz="1200"/>
            </a:lvl1pPr>
          </a:lstStyle>
          <a:p>
            <a:fld id="{736E69E2-D0DE-4773-9879-BB2389A6D025}" type="datetimeFigureOut">
              <a:rPr lang="de-DE" smtClean="0"/>
              <a:t>10.06.2025</a:t>
            </a:fld>
            <a:endParaRPr lang="de-DE"/>
          </a:p>
        </p:txBody>
      </p:sp>
      <p:sp>
        <p:nvSpPr>
          <p:cNvPr id="4" name="Fußzeilenplatzhalter 3"/>
          <p:cNvSpPr>
            <a:spLocks noGrp="1"/>
          </p:cNvSpPr>
          <p:nvPr>
            <p:ph type="ftr" sz="quarter" idx="2"/>
          </p:nvPr>
        </p:nvSpPr>
        <p:spPr>
          <a:xfrm>
            <a:off x="1" y="9428403"/>
            <a:ext cx="2946189" cy="498236"/>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899" y="9428403"/>
            <a:ext cx="2946189" cy="498236"/>
          </a:xfrm>
          <a:prstGeom prst="rect">
            <a:avLst/>
          </a:prstGeom>
        </p:spPr>
        <p:txBody>
          <a:bodyPr vert="horz" lIns="91440" tIns="45720" rIns="91440" bIns="45720" rtlCol="0" anchor="b"/>
          <a:lstStyle>
            <a:lvl1pPr algn="r">
              <a:defRPr sz="1200"/>
            </a:lvl1pPr>
          </a:lstStyle>
          <a:p>
            <a:fld id="{F07947DE-21A6-4457-869B-8F397FA667DF}" type="slidenum">
              <a:rPr lang="de-DE" smtClean="0"/>
              <a:t>‹Nr.›</a:t>
            </a:fld>
            <a:endParaRPr lang="de-DE"/>
          </a:p>
        </p:txBody>
      </p:sp>
    </p:spTree>
    <p:extLst>
      <p:ext uri="{BB962C8B-B14F-4D97-AF65-F5344CB8AC3E}">
        <p14:creationId xmlns:p14="http://schemas.microsoft.com/office/powerpoint/2010/main" val="37500513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6189" cy="49823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899" y="0"/>
            <a:ext cx="2946189" cy="498236"/>
          </a:xfrm>
          <a:prstGeom prst="rect">
            <a:avLst/>
          </a:prstGeom>
        </p:spPr>
        <p:txBody>
          <a:bodyPr vert="horz" lIns="91440" tIns="45720" rIns="91440" bIns="45720" rtlCol="0"/>
          <a:lstStyle>
            <a:lvl1pPr algn="r">
              <a:defRPr sz="1200"/>
            </a:lvl1pPr>
          </a:lstStyle>
          <a:p>
            <a:fld id="{1C8A9EA6-DAF7-4182-BAE8-89E8725877FD}" type="datetimeFigureOut">
              <a:rPr lang="de-DE" smtClean="0"/>
              <a:t>10.06.2025</a:t>
            </a:fld>
            <a:endParaRPr lang="de-DE"/>
          </a:p>
        </p:txBody>
      </p:sp>
      <p:sp>
        <p:nvSpPr>
          <p:cNvPr id="4" name="Folienbildplatzhalter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671"/>
            <a:ext cx="5438140" cy="3908137"/>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9428403"/>
            <a:ext cx="2946189" cy="498236"/>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899" y="9428403"/>
            <a:ext cx="2946189" cy="498236"/>
          </a:xfrm>
          <a:prstGeom prst="rect">
            <a:avLst/>
          </a:prstGeom>
        </p:spPr>
        <p:txBody>
          <a:bodyPr vert="horz" lIns="91440" tIns="45720" rIns="91440" bIns="45720" rtlCol="0" anchor="b"/>
          <a:lstStyle>
            <a:lvl1pPr algn="r">
              <a:defRPr sz="1200"/>
            </a:lvl1pPr>
          </a:lstStyle>
          <a:p>
            <a:fld id="{C73C1011-FAC1-4987-8A8F-F35D3251E0CA}" type="slidenum">
              <a:rPr lang="de-DE" smtClean="0"/>
              <a:t>‹Nr.›</a:t>
            </a:fld>
            <a:endParaRPr lang="de-DE"/>
          </a:p>
        </p:txBody>
      </p:sp>
    </p:spTree>
    <p:extLst>
      <p:ext uri="{BB962C8B-B14F-4D97-AF65-F5344CB8AC3E}">
        <p14:creationId xmlns:p14="http://schemas.microsoft.com/office/powerpoint/2010/main" val="1491648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Guten Tag, mein Name ist Mehmet Ali Teke. Ich mache meine Ausbildung zum Fachinformatiker für Systemintegration bei der ATZ AG. In meiner Abschlussprüfung präsentiere ich Ihnen mein Projekt mit dem Titel: "Einrichtung einer DMZ zur Absicherung interner Dienste vor externen Zugriffen". Ziel des Projekts war es, eine sicherere Netzarchitektur zu schaffen, die interne Systeme besser vor Angriffen von außen schützt.</a:t>
            </a:r>
          </a:p>
        </p:txBody>
      </p:sp>
      <p:sp>
        <p:nvSpPr>
          <p:cNvPr id="4" name="Foliennummernplatzhalter 3"/>
          <p:cNvSpPr>
            <a:spLocks noGrp="1"/>
          </p:cNvSpPr>
          <p:nvPr>
            <p:ph type="sldNum" sz="quarter" idx="10"/>
          </p:nvPr>
        </p:nvSpPr>
        <p:spPr/>
        <p:txBody>
          <a:bodyPr/>
          <a:lstStyle/>
          <a:p>
            <a:fld id="{C73C1011-FAC1-4987-8A8F-F35D3251E0CA}" type="slidenum">
              <a:rPr lang="de-DE" smtClean="0"/>
              <a:t>1</a:t>
            </a:fld>
            <a:endParaRPr lang="de-DE"/>
          </a:p>
        </p:txBody>
      </p:sp>
    </p:spTree>
    <p:extLst>
      <p:ext uri="{BB962C8B-B14F-4D97-AF65-F5344CB8AC3E}">
        <p14:creationId xmlns:p14="http://schemas.microsoft.com/office/powerpoint/2010/main" val="2831985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PF Sense wurde von </a:t>
            </a:r>
            <a:r>
              <a:rPr lang="de-DE" sz="1200" b="0" i="0" kern="1200">
                <a:solidFill>
                  <a:schemeClr val="tx1"/>
                </a:solidFill>
                <a:effectLst/>
                <a:latin typeface="+mn-lt"/>
                <a:ea typeface="+mn-ea"/>
                <a:cs typeface="+mn-cs"/>
              </a:rPr>
              <a:t>Netgate </a:t>
            </a:r>
            <a:r>
              <a:rPr lang="de-DE"/>
              <a:t>entwickelt und ist eine kostenlose open source firewall. Die Firewall ist sehr stabil und sehr beliebt bei endbenutzern jedoch ist die benutzeroberfläche die tage untergekommen weshalb es sich schwer macht sich damit zurechtzufinden darüberhinaus ist auch die dokumentation sehr unübersichtlich. Um schnelle hilfe zu bekommen ist die firewall leider auch nicht geignet da es keinen direkten support gibt</a:t>
            </a:r>
          </a:p>
        </p:txBody>
      </p:sp>
      <p:sp>
        <p:nvSpPr>
          <p:cNvPr id="4" name="Foliennummernplatzhalter 3"/>
          <p:cNvSpPr>
            <a:spLocks noGrp="1"/>
          </p:cNvSpPr>
          <p:nvPr>
            <p:ph type="sldNum" sz="quarter" idx="5"/>
          </p:nvPr>
        </p:nvSpPr>
        <p:spPr/>
        <p:txBody>
          <a:bodyPr/>
          <a:lstStyle/>
          <a:p>
            <a:fld id="{C73C1011-FAC1-4987-8A8F-F35D3251E0CA}" type="slidenum">
              <a:rPr lang="de-DE" smtClean="0"/>
              <a:t>10</a:t>
            </a:fld>
            <a:endParaRPr lang="de-DE"/>
          </a:p>
        </p:txBody>
      </p:sp>
    </p:spTree>
    <p:extLst>
      <p:ext uri="{BB962C8B-B14F-4D97-AF65-F5344CB8AC3E}">
        <p14:creationId xmlns:p14="http://schemas.microsoft.com/office/powerpoint/2010/main" val="3815935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OPNsense wurde von Ad Schellevis, Franco Fichtner, Shawn Webb, Jos Schellevis entwickelt und ist ebenfalls ein kostenloses opensource firewall. Durch die richtige konfiguration und den regelmässigen updates kann der höhere ressourcenverbrauchen reguliert werden. Diese firewall hat ebenso die richtigen logging und monitoring funktionen die ich brauche und dank des modernen webinterfaces ist es einfach dies abzulesen.</a:t>
            </a:r>
          </a:p>
        </p:txBody>
      </p:sp>
      <p:sp>
        <p:nvSpPr>
          <p:cNvPr id="4" name="Foliennummernplatzhalter 3"/>
          <p:cNvSpPr>
            <a:spLocks noGrp="1"/>
          </p:cNvSpPr>
          <p:nvPr>
            <p:ph type="sldNum" sz="quarter" idx="5"/>
          </p:nvPr>
        </p:nvSpPr>
        <p:spPr/>
        <p:txBody>
          <a:bodyPr/>
          <a:lstStyle/>
          <a:p>
            <a:fld id="{C73C1011-FAC1-4987-8A8F-F35D3251E0CA}" type="slidenum">
              <a:rPr lang="de-DE" smtClean="0"/>
              <a:t>11</a:t>
            </a:fld>
            <a:endParaRPr lang="de-DE"/>
          </a:p>
        </p:txBody>
      </p:sp>
    </p:spTree>
    <p:extLst>
      <p:ext uri="{BB962C8B-B14F-4D97-AF65-F5344CB8AC3E}">
        <p14:creationId xmlns:p14="http://schemas.microsoft.com/office/powerpoint/2010/main" val="3854565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Als letztes produkt gibt es die Sophox XG Home Firewall die für die Home bzw Privatanwendung kostenlos zur verfügung steht und ist nicht für den kommerziellen gebrauch lizenziert trotz ihres übersichtlichen Dashboards und den professionellen sicherheitsfeatures ist dies keine lösung für mein projekt</a:t>
            </a:r>
          </a:p>
        </p:txBody>
      </p:sp>
      <p:sp>
        <p:nvSpPr>
          <p:cNvPr id="4" name="Foliennummernplatzhalter 3"/>
          <p:cNvSpPr>
            <a:spLocks noGrp="1"/>
          </p:cNvSpPr>
          <p:nvPr>
            <p:ph type="sldNum" sz="quarter" idx="5"/>
          </p:nvPr>
        </p:nvSpPr>
        <p:spPr/>
        <p:txBody>
          <a:bodyPr/>
          <a:lstStyle/>
          <a:p>
            <a:fld id="{C73C1011-FAC1-4987-8A8F-F35D3251E0CA}" type="slidenum">
              <a:rPr lang="de-DE" smtClean="0"/>
              <a:t>12</a:t>
            </a:fld>
            <a:endParaRPr lang="de-DE"/>
          </a:p>
        </p:txBody>
      </p:sp>
    </p:spTree>
    <p:extLst>
      <p:ext uri="{BB962C8B-B14F-4D97-AF65-F5344CB8AC3E}">
        <p14:creationId xmlns:p14="http://schemas.microsoft.com/office/powerpoint/2010/main" val="553087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Hier haben wir die entgültige Entscheidungsmatrix und wie wir hier deutlich sehen können ist die firewall opnsense durch meine gesetzten kriterien mein favorit.</a:t>
            </a:r>
          </a:p>
        </p:txBody>
      </p:sp>
      <p:sp>
        <p:nvSpPr>
          <p:cNvPr id="4" name="Foliennummernplatzhalter 3"/>
          <p:cNvSpPr>
            <a:spLocks noGrp="1"/>
          </p:cNvSpPr>
          <p:nvPr>
            <p:ph type="sldNum" sz="quarter" idx="5"/>
          </p:nvPr>
        </p:nvSpPr>
        <p:spPr/>
        <p:txBody>
          <a:bodyPr/>
          <a:lstStyle/>
          <a:p>
            <a:fld id="{C73C1011-FAC1-4987-8A8F-F35D3251E0CA}" type="slidenum">
              <a:rPr lang="de-DE" smtClean="0"/>
              <a:t>13</a:t>
            </a:fld>
            <a:endParaRPr lang="de-DE"/>
          </a:p>
        </p:txBody>
      </p:sp>
    </p:spTree>
    <p:extLst>
      <p:ext uri="{BB962C8B-B14F-4D97-AF65-F5344CB8AC3E}">
        <p14:creationId xmlns:p14="http://schemas.microsoft.com/office/powerpoint/2010/main" val="3900540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Nach der planung habe ich direkt mit der umsetzungs des projektes angefangen und habe mir erstmal hier paar schritte gemacht die ich nacheinander durchgegangen bin um es so reibungslos wie möglich zu machen.</a:t>
            </a:r>
          </a:p>
          <a:p>
            <a:endParaRPr lang="de-DE"/>
          </a:p>
          <a:p>
            <a:r>
              <a:rPr lang="de-DE"/>
              <a:t>Zur allerst habe ich die Virtuelle Maschine eingerichtet und als nächstes die firewall und die Server eingerichtet und zum schluss die Tests durchgeführt. Dieser Plan sollte mir dabei helfen fehlerlos zu arbeiten</a:t>
            </a:r>
            <a:endParaRPr lang="de-DE" dirty="0"/>
          </a:p>
        </p:txBody>
      </p:sp>
      <p:sp>
        <p:nvSpPr>
          <p:cNvPr id="4" name="Foliennummernplatzhalter 3"/>
          <p:cNvSpPr>
            <a:spLocks noGrp="1"/>
          </p:cNvSpPr>
          <p:nvPr>
            <p:ph type="sldNum" sz="quarter" idx="10"/>
          </p:nvPr>
        </p:nvSpPr>
        <p:spPr/>
        <p:txBody>
          <a:bodyPr/>
          <a:lstStyle/>
          <a:p>
            <a:fld id="{C73C1011-FAC1-4987-8A8F-F35D3251E0CA}" type="slidenum">
              <a:rPr lang="de-DE" smtClean="0"/>
              <a:t>14</a:t>
            </a:fld>
            <a:endParaRPr lang="de-DE"/>
          </a:p>
        </p:txBody>
      </p:sp>
    </p:spTree>
    <p:extLst>
      <p:ext uri="{BB962C8B-B14F-4D97-AF65-F5344CB8AC3E}">
        <p14:creationId xmlns:p14="http://schemas.microsoft.com/office/powerpoint/2010/main" val="3661454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a:t>Angefangen habe ich erstmal mit der installation der hypervisor Oracle Virtualbox</a:t>
            </a:r>
            <a:r>
              <a:rPr lang="de-DE" sz="1200" b="0" i="0" kern="1200">
                <a:solidFill>
                  <a:schemeClr val="tx1"/>
                </a:solidFill>
                <a:effectLst/>
                <a:latin typeface="+mn-lt"/>
                <a:ea typeface="+mn-ea"/>
                <a:cs typeface="+mn-cs"/>
              </a:rPr>
              <a:t> </a:t>
            </a:r>
            <a:r>
              <a:rPr lang="de-DE" baseline="0"/>
              <a:t>und die einrichtung der netzwerkschnittstellen für die jeweiligen vms.</a:t>
            </a:r>
          </a:p>
          <a:p>
            <a:endParaRPr lang="de-DE" baseline="0"/>
          </a:p>
          <a:p>
            <a:r>
              <a:rPr lang="de-DE" baseline="0"/>
              <a:t>Die Firewall hat als einzige vm eine weitere netzwerkkarte des netzwerktypen host only zusätzlich bekommen damit wir trotzdem eine verbindung zum internet haben. Die restlichen vms sind mit einem internen netzwerk mit der firewall im gleichen netz ausgestattet.</a:t>
            </a:r>
            <a:endParaRPr lang="de-DE" baseline="0" dirty="0"/>
          </a:p>
        </p:txBody>
      </p:sp>
      <p:sp>
        <p:nvSpPr>
          <p:cNvPr id="4" name="Foliennummernplatzhalter 3"/>
          <p:cNvSpPr>
            <a:spLocks noGrp="1"/>
          </p:cNvSpPr>
          <p:nvPr>
            <p:ph type="sldNum" sz="quarter" idx="10"/>
          </p:nvPr>
        </p:nvSpPr>
        <p:spPr/>
        <p:txBody>
          <a:bodyPr/>
          <a:lstStyle/>
          <a:p>
            <a:fld id="{C73C1011-FAC1-4987-8A8F-F35D3251E0CA}" type="slidenum">
              <a:rPr lang="de-DE" smtClean="0"/>
              <a:t>15</a:t>
            </a:fld>
            <a:endParaRPr lang="de-DE"/>
          </a:p>
        </p:txBody>
      </p:sp>
    </p:spTree>
    <p:extLst>
      <p:ext uri="{BB962C8B-B14F-4D97-AF65-F5344CB8AC3E}">
        <p14:creationId xmlns:p14="http://schemas.microsoft.com/office/powerpoint/2010/main" val="1457769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a:t>Bei der konfiguration der Firewall habe ich erstmal die schnittstellen der firewall mit der richtigen netzwerkkarte angeschlossen damit wir im nächsten schritt firewall regeln erstellen können.</a:t>
            </a:r>
            <a:endParaRPr lang="de-DE" baseline="0" dirty="0"/>
          </a:p>
        </p:txBody>
      </p:sp>
      <p:sp>
        <p:nvSpPr>
          <p:cNvPr id="4" name="Foliennummernplatzhalter 3"/>
          <p:cNvSpPr>
            <a:spLocks noGrp="1"/>
          </p:cNvSpPr>
          <p:nvPr>
            <p:ph type="sldNum" sz="quarter" idx="10"/>
          </p:nvPr>
        </p:nvSpPr>
        <p:spPr/>
        <p:txBody>
          <a:bodyPr/>
          <a:lstStyle/>
          <a:p>
            <a:fld id="{C73C1011-FAC1-4987-8A8F-F35D3251E0CA}" type="slidenum">
              <a:rPr lang="de-DE" smtClean="0"/>
              <a:t>16</a:t>
            </a:fld>
            <a:endParaRPr lang="de-DE"/>
          </a:p>
        </p:txBody>
      </p:sp>
    </p:spTree>
    <p:extLst>
      <p:ext uri="{BB962C8B-B14F-4D97-AF65-F5344CB8AC3E}">
        <p14:creationId xmlns:p14="http://schemas.microsoft.com/office/powerpoint/2010/main" val="1873781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a:t>Hier eine übersicht der Regeln für die WAN schnittstelle</a:t>
            </a:r>
            <a:endParaRPr lang="de-DE" baseline="0" dirty="0"/>
          </a:p>
        </p:txBody>
      </p:sp>
      <p:sp>
        <p:nvSpPr>
          <p:cNvPr id="4" name="Foliennummernplatzhalter 3"/>
          <p:cNvSpPr>
            <a:spLocks noGrp="1"/>
          </p:cNvSpPr>
          <p:nvPr>
            <p:ph type="sldNum" sz="quarter" idx="10"/>
          </p:nvPr>
        </p:nvSpPr>
        <p:spPr/>
        <p:txBody>
          <a:bodyPr/>
          <a:lstStyle/>
          <a:p>
            <a:fld id="{C73C1011-FAC1-4987-8A8F-F35D3251E0CA}" type="slidenum">
              <a:rPr lang="de-DE" smtClean="0"/>
              <a:t>17</a:t>
            </a:fld>
            <a:endParaRPr lang="de-DE"/>
          </a:p>
        </p:txBody>
      </p:sp>
    </p:spTree>
    <p:extLst>
      <p:ext uri="{BB962C8B-B14F-4D97-AF65-F5344CB8AC3E}">
        <p14:creationId xmlns:p14="http://schemas.microsoft.com/office/powerpoint/2010/main" val="2664280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a:t>Und hier die Regeln für die DMZ Schnittstelle für die öffentlich erreichbare dienste/ Server</a:t>
            </a:r>
            <a:endParaRPr lang="de-DE" baseline="0" dirty="0"/>
          </a:p>
        </p:txBody>
      </p:sp>
      <p:sp>
        <p:nvSpPr>
          <p:cNvPr id="4" name="Foliennummernplatzhalter 3"/>
          <p:cNvSpPr>
            <a:spLocks noGrp="1"/>
          </p:cNvSpPr>
          <p:nvPr>
            <p:ph type="sldNum" sz="quarter" idx="10"/>
          </p:nvPr>
        </p:nvSpPr>
        <p:spPr/>
        <p:txBody>
          <a:bodyPr/>
          <a:lstStyle/>
          <a:p>
            <a:fld id="{C73C1011-FAC1-4987-8A8F-F35D3251E0CA}" type="slidenum">
              <a:rPr lang="de-DE" smtClean="0"/>
              <a:t>18</a:t>
            </a:fld>
            <a:endParaRPr lang="de-DE"/>
          </a:p>
        </p:txBody>
      </p:sp>
    </p:spTree>
    <p:extLst>
      <p:ext uri="{BB962C8B-B14F-4D97-AF65-F5344CB8AC3E}">
        <p14:creationId xmlns:p14="http://schemas.microsoft.com/office/powerpoint/2010/main" val="7920243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In der Testphase habe ich kontrollierte zugrifftest von außen und intern durchgeführt wie im screenshot zu sehen ist wurden die anfragen zum webserver blockiert. Portscan angriffe auf dienste in der DMZ liefen auch positiv.</a:t>
            </a:r>
            <a:endParaRPr lang="de-DE" dirty="0"/>
          </a:p>
        </p:txBody>
      </p:sp>
      <p:sp>
        <p:nvSpPr>
          <p:cNvPr id="4" name="Foliennummernplatzhalter 3"/>
          <p:cNvSpPr>
            <a:spLocks noGrp="1"/>
          </p:cNvSpPr>
          <p:nvPr>
            <p:ph type="sldNum" sz="quarter" idx="10"/>
          </p:nvPr>
        </p:nvSpPr>
        <p:spPr/>
        <p:txBody>
          <a:bodyPr/>
          <a:lstStyle/>
          <a:p>
            <a:fld id="{C73C1011-FAC1-4987-8A8F-F35D3251E0CA}" type="slidenum">
              <a:rPr lang="de-DE" smtClean="0"/>
              <a:t>19</a:t>
            </a:fld>
            <a:endParaRPr lang="de-DE"/>
          </a:p>
        </p:txBody>
      </p:sp>
    </p:spTree>
    <p:extLst>
      <p:ext uri="{BB962C8B-B14F-4D97-AF65-F5344CB8AC3E}">
        <p14:creationId xmlns:p14="http://schemas.microsoft.com/office/powerpoint/2010/main" val="903573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Ich beginne mit einer Vorstellung meines Ausbildungsbetriebs, erkläre dann die Ausgangssituation und das Projektziel. Danach beschreibe ich die Planungs- und Durchführungsphase und schließe mit einem Fazit und meinen persönlichen Erkenntnissen.</a:t>
            </a:r>
          </a:p>
          <a:p>
            <a:endParaRPr lang="de-DE" dirty="0"/>
          </a:p>
        </p:txBody>
      </p:sp>
      <p:sp>
        <p:nvSpPr>
          <p:cNvPr id="4" name="Foliennummernplatzhalter 3"/>
          <p:cNvSpPr>
            <a:spLocks noGrp="1"/>
          </p:cNvSpPr>
          <p:nvPr>
            <p:ph type="sldNum" sz="quarter" idx="10"/>
          </p:nvPr>
        </p:nvSpPr>
        <p:spPr/>
        <p:txBody>
          <a:bodyPr/>
          <a:lstStyle/>
          <a:p>
            <a:fld id="{C73C1011-FAC1-4987-8A8F-F35D3251E0CA}" type="slidenum">
              <a:rPr lang="de-DE" smtClean="0"/>
              <a:t>2</a:t>
            </a:fld>
            <a:endParaRPr lang="de-DE"/>
          </a:p>
        </p:txBody>
      </p:sp>
    </p:spTree>
    <p:extLst>
      <p:ext uri="{BB962C8B-B14F-4D97-AF65-F5344CB8AC3E}">
        <p14:creationId xmlns:p14="http://schemas.microsoft.com/office/powerpoint/2010/main" val="21144467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Meiner meinung nach wurde das Projektziel erreicht und ist nun eine perfekt vorlage für eine produktive umgebung in naher zukunft. Das Projekt wurde erfolgreich von der IT-Leiterin übernommen</a:t>
            </a:r>
            <a:endParaRPr lang="de-DE" dirty="0"/>
          </a:p>
        </p:txBody>
      </p:sp>
      <p:sp>
        <p:nvSpPr>
          <p:cNvPr id="4" name="Foliennummernplatzhalter 3"/>
          <p:cNvSpPr>
            <a:spLocks noGrp="1"/>
          </p:cNvSpPr>
          <p:nvPr>
            <p:ph type="sldNum" sz="quarter" idx="10"/>
          </p:nvPr>
        </p:nvSpPr>
        <p:spPr/>
        <p:txBody>
          <a:bodyPr/>
          <a:lstStyle/>
          <a:p>
            <a:fld id="{C73C1011-FAC1-4987-8A8F-F35D3251E0CA}" type="slidenum">
              <a:rPr lang="de-DE" smtClean="0"/>
              <a:t>20</a:t>
            </a:fld>
            <a:endParaRPr lang="de-DE"/>
          </a:p>
        </p:txBody>
      </p:sp>
    </p:spTree>
    <p:extLst>
      <p:ext uri="{BB962C8B-B14F-4D97-AF65-F5344CB8AC3E}">
        <p14:creationId xmlns:p14="http://schemas.microsoft.com/office/powerpoint/2010/main" val="21523938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73C1011-FAC1-4987-8A8F-F35D3251E0CA}" type="slidenum">
              <a:rPr lang="de-DE" smtClean="0"/>
              <a:t>21</a:t>
            </a:fld>
            <a:endParaRPr lang="de-DE"/>
          </a:p>
        </p:txBody>
      </p:sp>
    </p:spTree>
    <p:extLst>
      <p:ext uri="{BB962C8B-B14F-4D97-AF65-F5344CB8AC3E}">
        <p14:creationId xmlns:p14="http://schemas.microsoft.com/office/powerpoint/2010/main" val="27466975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73C1011-FAC1-4987-8A8F-F35D3251E0CA}" type="slidenum">
              <a:rPr lang="de-DE" smtClean="0"/>
              <a:t>22</a:t>
            </a:fld>
            <a:endParaRPr lang="de-DE"/>
          </a:p>
        </p:txBody>
      </p:sp>
    </p:spTree>
    <p:extLst>
      <p:ext uri="{BB962C8B-B14F-4D97-AF65-F5344CB8AC3E}">
        <p14:creationId xmlns:p14="http://schemas.microsoft.com/office/powerpoint/2010/main" val="1912761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Die ATZ AG ist eine Social-Media-Agentur mit Sitz in Dortmund und Herdecke. Sie wurde 1991 gegründet und beschäftigt ca. 50 Mitarbeiter. Aktuell gibt es fünf Auszubildende. Unser Unternehmen betreut etwa 600 Kunden, vor allem im Bereich Online-Kommunikation und Social-Media-Kampagnen.</a:t>
            </a:r>
          </a:p>
          <a:p>
            <a:endParaRPr lang="de-DE" dirty="0"/>
          </a:p>
        </p:txBody>
      </p:sp>
      <p:sp>
        <p:nvSpPr>
          <p:cNvPr id="4" name="Foliennummernplatzhalter 3"/>
          <p:cNvSpPr>
            <a:spLocks noGrp="1"/>
          </p:cNvSpPr>
          <p:nvPr>
            <p:ph type="sldNum" sz="quarter" idx="10"/>
          </p:nvPr>
        </p:nvSpPr>
        <p:spPr/>
        <p:txBody>
          <a:bodyPr/>
          <a:lstStyle/>
          <a:p>
            <a:fld id="{C73C1011-FAC1-4987-8A8F-F35D3251E0CA}" type="slidenum">
              <a:rPr lang="de-DE" smtClean="0"/>
              <a:t>3</a:t>
            </a:fld>
            <a:endParaRPr lang="de-DE"/>
          </a:p>
        </p:txBody>
      </p:sp>
    </p:spTree>
    <p:extLst>
      <p:ext uri="{BB962C8B-B14F-4D97-AF65-F5344CB8AC3E}">
        <p14:creationId xmlns:p14="http://schemas.microsoft.com/office/powerpoint/2010/main" val="815148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Aktuell kein getrenntes netz, alle dienste im gleichen netz wie die clients</a:t>
            </a:r>
          </a:p>
          <a:p>
            <a:r>
              <a:rPr lang="de-DE"/>
              <a:t>Angriff auf dienste könnte auch clients oder andere dienste erreichen</a:t>
            </a:r>
            <a:endParaRPr lang="de-DE" dirty="0"/>
          </a:p>
        </p:txBody>
      </p:sp>
      <p:sp>
        <p:nvSpPr>
          <p:cNvPr id="4" name="Foliennummernplatzhalter 3"/>
          <p:cNvSpPr>
            <a:spLocks noGrp="1"/>
          </p:cNvSpPr>
          <p:nvPr>
            <p:ph type="sldNum" sz="quarter" idx="10"/>
          </p:nvPr>
        </p:nvSpPr>
        <p:spPr/>
        <p:txBody>
          <a:bodyPr/>
          <a:lstStyle/>
          <a:p>
            <a:fld id="{C73C1011-FAC1-4987-8A8F-F35D3251E0CA}" type="slidenum">
              <a:rPr lang="de-DE" smtClean="0"/>
              <a:t>4</a:t>
            </a:fld>
            <a:endParaRPr lang="de-DE"/>
          </a:p>
        </p:txBody>
      </p:sp>
    </p:spTree>
    <p:extLst>
      <p:ext uri="{BB962C8B-B14F-4D97-AF65-F5344CB8AC3E}">
        <p14:creationId xmlns:p14="http://schemas.microsoft.com/office/powerpoint/2010/main" val="1958080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Das ziel ist es die Dienste in ein eigenes Netz die DMZ zu bringen um die Clients bzw dienste zu schützen.</a:t>
            </a:r>
          </a:p>
          <a:p>
            <a:endParaRPr lang="de-DE"/>
          </a:p>
          <a:p>
            <a:r>
              <a:rPr lang="de-DE"/>
              <a:t>Firewallregeln erstellen</a:t>
            </a:r>
          </a:p>
          <a:p>
            <a:endParaRPr lang="de-DE"/>
          </a:p>
          <a:p>
            <a:r>
              <a:rPr lang="de-DE"/>
              <a:t>Logging der Netzaktivität innerhalb und ausserhalb der dmz</a:t>
            </a:r>
          </a:p>
        </p:txBody>
      </p:sp>
      <p:sp>
        <p:nvSpPr>
          <p:cNvPr id="4" name="Foliennummernplatzhalter 3"/>
          <p:cNvSpPr>
            <a:spLocks noGrp="1"/>
          </p:cNvSpPr>
          <p:nvPr>
            <p:ph type="sldNum" sz="quarter" idx="10"/>
          </p:nvPr>
        </p:nvSpPr>
        <p:spPr/>
        <p:txBody>
          <a:bodyPr/>
          <a:lstStyle/>
          <a:p>
            <a:fld id="{C73C1011-FAC1-4987-8A8F-F35D3251E0CA}" type="slidenum">
              <a:rPr lang="de-DE" smtClean="0"/>
              <a:t>5</a:t>
            </a:fld>
            <a:endParaRPr lang="de-DE"/>
          </a:p>
        </p:txBody>
      </p:sp>
    </p:spTree>
    <p:extLst>
      <p:ext uri="{BB962C8B-B14F-4D97-AF65-F5344CB8AC3E}">
        <p14:creationId xmlns:p14="http://schemas.microsoft.com/office/powerpoint/2010/main" val="194546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73C1011-FAC1-4987-8A8F-F35D3251E0CA}" type="slidenum">
              <a:rPr lang="de-DE" smtClean="0"/>
              <a:t>6</a:t>
            </a:fld>
            <a:endParaRPr lang="de-DE"/>
          </a:p>
        </p:txBody>
      </p:sp>
    </p:spTree>
    <p:extLst>
      <p:ext uri="{BB962C8B-B14F-4D97-AF65-F5344CB8AC3E}">
        <p14:creationId xmlns:p14="http://schemas.microsoft.com/office/powerpoint/2010/main" val="3950685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Für das Projekt habe ich 10 Arbeitstage zur verfügung wo ich für die ersten 7 tage für die Planung und realisierung gebraucht und die restlichen 3 für die tests und dokumentation</a:t>
            </a:r>
            <a:endParaRPr lang="de-DE" dirty="0"/>
          </a:p>
        </p:txBody>
      </p:sp>
      <p:sp>
        <p:nvSpPr>
          <p:cNvPr id="4" name="Foliennummernplatzhalter 3"/>
          <p:cNvSpPr>
            <a:spLocks noGrp="1"/>
          </p:cNvSpPr>
          <p:nvPr>
            <p:ph type="sldNum" sz="quarter" idx="10"/>
          </p:nvPr>
        </p:nvSpPr>
        <p:spPr/>
        <p:txBody>
          <a:bodyPr/>
          <a:lstStyle/>
          <a:p>
            <a:fld id="{C73C1011-FAC1-4987-8A8F-F35D3251E0CA}" type="slidenum">
              <a:rPr lang="de-DE" smtClean="0"/>
              <a:t>7</a:t>
            </a:fld>
            <a:endParaRPr lang="de-DE"/>
          </a:p>
        </p:txBody>
      </p:sp>
    </p:spTree>
    <p:extLst>
      <p:ext uri="{BB962C8B-B14F-4D97-AF65-F5344CB8AC3E}">
        <p14:creationId xmlns:p14="http://schemas.microsoft.com/office/powerpoint/2010/main" val="2656506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Für das Projekt habe ich keine Material- oder Lizenzkosten gebraucht da mir die Materialien von der Firma ausgestellt wurden. Ich habe lediglich nur Personalkosten und Betriebspauschalkosten. Meine Arbeit kosteten 375,20 40 Std und für die IT Administratorin 88,44€ 2 std</a:t>
            </a:r>
            <a:endParaRPr lang="de-DE" dirty="0"/>
          </a:p>
        </p:txBody>
      </p:sp>
      <p:sp>
        <p:nvSpPr>
          <p:cNvPr id="4" name="Foliennummernplatzhalter 3"/>
          <p:cNvSpPr>
            <a:spLocks noGrp="1"/>
          </p:cNvSpPr>
          <p:nvPr>
            <p:ph type="sldNum" sz="quarter" idx="10"/>
          </p:nvPr>
        </p:nvSpPr>
        <p:spPr/>
        <p:txBody>
          <a:bodyPr/>
          <a:lstStyle/>
          <a:p>
            <a:fld id="{C73C1011-FAC1-4987-8A8F-F35D3251E0CA}" type="slidenum">
              <a:rPr lang="de-DE" smtClean="0"/>
              <a:t>8</a:t>
            </a:fld>
            <a:endParaRPr lang="de-DE"/>
          </a:p>
        </p:txBody>
      </p:sp>
    </p:spTree>
    <p:extLst>
      <p:ext uri="{BB962C8B-B14F-4D97-AF65-F5344CB8AC3E}">
        <p14:creationId xmlns:p14="http://schemas.microsoft.com/office/powerpoint/2010/main" val="280168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Um die richtige firewall auszuwählen habe ich mir 3 Produkte ausgesucht und in die nähere auswahl gepackt</a:t>
            </a:r>
          </a:p>
        </p:txBody>
      </p:sp>
      <p:sp>
        <p:nvSpPr>
          <p:cNvPr id="4" name="Foliennummernplatzhalter 3"/>
          <p:cNvSpPr>
            <a:spLocks noGrp="1"/>
          </p:cNvSpPr>
          <p:nvPr>
            <p:ph type="sldNum" sz="quarter" idx="5"/>
          </p:nvPr>
        </p:nvSpPr>
        <p:spPr/>
        <p:txBody>
          <a:bodyPr/>
          <a:lstStyle/>
          <a:p>
            <a:fld id="{C73C1011-FAC1-4987-8A8F-F35D3251E0CA}" type="slidenum">
              <a:rPr lang="de-DE" smtClean="0"/>
              <a:t>9</a:t>
            </a:fld>
            <a:endParaRPr lang="de-DE"/>
          </a:p>
        </p:txBody>
      </p:sp>
    </p:spTree>
    <p:extLst>
      <p:ext uri="{BB962C8B-B14F-4D97-AF65-F5344CB8AC3E}">
        <p14:creationId xmlns:p14="http://schemas.microsoft.com/office/powerpoint/2010/main" val="3064784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Foliennummernplatzhalter 5">
            <a:extLst>
              <a:ext uri="{FF2B5EF4-FFF2-40B4-BE49-F238E27FC236}">
                <a16:creationId xmlns:a16="http://schemas.microsoft.com/office/drawing/2014/main" id="{73787FA5-5C5A-4968-828D-7D6C5BFAB9D9}"/>
              </a:ext>
            </a:extLst>
          </p:cNvPr>
          <p:cNvSpPr>
            <a:spLocks noGrp="1"/>
          </p:cNvSpPr>
          <p:nvPr>
            <p:ph type="sldNum" sz="quarter" idx="4"/>
          </p:nvPr>
        </p:nvSpPr>
        <p:spPr>
          <a:xfrm>
            <a:off x="11111753" y="6459013"/>
            <a:ext cx="717099" cy="360000"/>
          </a:xfrm>
          <a:prstGeom prst="rect">
            <a:avLst/>
          </a:prstGeom>
        </p:spPr>
        <p:txBody>
          <a:bodyPr vert="horz" lIns="91440" tIns="45720" rIns="91440" bIns="45720" rtlCol="0" anchor="ctr"/>
          <a:lstStyle>
            <a:lvl1pPr algn="r">
              <a:defRPr sz="1200" b="1">
                <a:solidFill>
                  <a:schemeClr val="accent4"/>
                </a:solidFill>
                <a:latin typeface="Arial" panose="020B0604020202020204" pitchFamily="34" charset="0"/>
                <a:cs typeface="Arial" panose="020B0604020202020204" pitchFamily="34" charset="0"/>
              </a:defRPr>
            </a:lvl1pPr>
          </a:lstStyle>
          <a:p>
            <a:fld id="{9A6FD184-3B91-49D6-9F10-B4D4BC256A00}" type="slidenum">
              <a:rPr lang="de-DE" smtClean="0"/>
              <a:pPr/>
              <a:t>‹Nr.›</a:t>
            </a:fld>
            <a:endParaRPr lang="de-DE"/>
          </a:p>
        </p:txBody>
      </p:sp>
    </p:spTree>
    <p:extLst>
      <p:ext uri="{BB962C8B-B14F-4D97-AF65-F5344CB8AC3E}">
        <p14:creationId xmlns:p14="http://schemas.microsoft.com/office/powerpoint/2010/main" val="236152590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oliennummernplatzhalter 5">
            <a:extLst>
              <a:ext uri="{FF2B5EF4-FFF2-40B4-BE49-F238E27FC236}">
                <a16:creationId xmlns:a16="http://schemas.microsoft.com/office/drawing/2014/main" id="{789D70A9-DAA9-45EF-91BB-D5A0020E17FC}"/>
              </a:ext>
            </a:extLst>
          </p:cNvPr>
          <p:cNvSpPr>
            <a:spLocks noGrp="1"/>
          </p:cNvSpPr>
          <p:nvPr>
            <p:ph type="sldNum" sz="quarter" idx="4"/>
          </p:nvPr>
        </p:nvSpPr>
        <p:spPr>
          <a:xfrm>
            <a:off x="11111753" y="6459013"/>
            <a:ext cx="717099" cy="360000"/>
          </a:xfrm>
          <a:prstGeom prst="rect">
            <a:avLst/>
          </a:prstGeom>
        </p:spPr>
        <p:txBody>
          <a:bodyPr vert="horz" lIns="91440" tIns="45720" rIns="91440" bIns="45720" rtlCol="0" anchor="ctr"/>
          <a:lstStyle>
            <a:lvl1pPr algn="r">
              <a:defRPr sz="1200" b="1">
                <a:solidFill>
                  <a:schemeClr val="accent4"/>
                </a:solidFill>
                <a:latin typeface="Arial" panose="020B0604020202020204" pitchFamily="34" charset="0"/>
                <a:cs typeface="Arial" panose="020B0604020202020204" pitchFamily="34" charset="0"/>
              </a:defRPr>
            </a:lvl1pPr>
          </a:lstStyle>
          <a:p>
            <a:fld id="{9A6FD184-3B91-49D6-9F10-B4D4BC256A00}" type="slidenum">
              <a:rPr lang="de-DE" smtClean="0"/>
              <a:pPr/>
              <a:t>‹Nr.›</a:t>
            </a:fld>
            <a:endParaRPr lang="de-DE"/>
          </a:p>
        </p:txBody>
      </p:sp>
    </p:spTree>
    <p:extLst>
      <p:ext uri="{BB962C8B-B14F-4D97-AF65-F5344CB8AC3E}">
        <p14:creationId xmlns:p14="http://schemas.microsoft.com/office/powerpoint/2010/main" val="244698619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28618" y="333375"/>
            <a:ext cx="2785533" cy="55880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67785" y="333375"/>
            <a:ext cx="8157633" cy="55880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oliennummernplatzhalter 5">
            <a:extLst>
              <a:ext uri="{FF2B5EF4-FFF2-40B4-BE49-F238E27FC236}">
                <a16:creationId xmlns:a16="http://schemas.microsoft.com/office/drawing/2014/main" id="{30F4CCDF-F7A2-47B8-90C1-D5D1B9BD3F71}"/>
              </a:ext>
            </a:extLst>
          </p:cNvPr>
          <p:cNvSpPr>
            <a:spLocks noGrp="1"/>
          </p:cNvSpPr>
          <p:nvPr>
            <p:ph type="sldNum" sz="quarter" idx="4"/>
          </p:nvPr>
        </p:nvSpPr>
        <p:spPr>
          <a:xfrm>
            <a:off x="11111753" y="6459013"/>
            <a:ext cx="717099" cy="360000"/>
          </a:xfrm>
          <a:prstGeom prst="rect">
            <a:avLst/>
          </a:prstGeom>
        </p:spPr>
        <p:txBody>
          <a:bodyPr vert="horz" lIns="91440" tIns="45720" rIns="91440" bIns="45720" rtlCol="0" anchor="ctr"/>
          <a:lstStyle>
            <a:lvl1pPr algn="r">
              <a:defRPr sz="1200" b="1">
                <a:solidFill>
                  <a:schemeClr val="accent4"/>
                </a:solidFill>
                <a:latin typeface="Arial" panose="020B0604020202020204" pitchFamily="34" charset="0"/>
                <a:cs typeface="Arial" panose="020B0604020202020204" pitchFamily="34" charset="0"/>
              </a:defRPr>
            </a:lvl1pPr>
          </a:lstStyle>
          <a:p>
            <a:fld id="{9A6FD184-3B91-49D6-9F10-B4D4BC256A00}" type="slidenum">
              <a:rPr lang="de-DE" smtClean="0"/>
              <a:pPr/>
              <a:t>‹Nr.›</a:t>
            </a:fld>
            <a:endParaRPr lang="de-DE"/>
          </a:p>
        </p:txBody>
      </p:sp>
    </p:spTree>
    <p:extLst>
      <p:ext uri="{BB962C8B-B14F-4D97-AF65-F5344CB8AC3E}">
        <p14:creationId xmlns:p14="http://schemas.microsoft.com/office/powerpoint/2010/main" val="5680804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reserve="1">
  <p:cSld name="Titel, zwei Inhalte und Text">
    <p:spTree>
      <p:nvGrpSpPr>
        <p:cNvPr id="1" name=""/>
        <p:cNvGrpSpPr/>
        <p:nvPr/>
      </p:nvGrpSpPr>
      <p:grpSpPr>
        <a:xfrm>
          <a:off x="0" y="0"/>
          <a:ext cx="0" cy="0"/>
          <a:chOff x="0" y="0"/>
          <a:chExt cx="0" cy="0"/>
        </a:xfrm>
      </p:grpSpPr>
      <p:sp>
        <p:nvSpPr>
          <p:cNvPr id="2" name="Titel 1"/>
          <p:cNvSpPr>
            <a:spLocks noGrp="1"/>
          </p:cNvSpPr>
          <p:nvPr>
            <p:ph type="title"/>
          </p:nvPr>
        </p:nvSpPr>
        <p:spPr>
          <a:xfrm>
            <a:off x="472018" y="333375"/>
            <a:ext cx="8792633" cy="858838"/>
          </a:xfrm>
        </p:spPr>
        <p:txBody>
          <a:bodyPr/>
          <a:lstStyle/>
          <a:p>
            <a:r>
              <a:rPr lang="de-DE"/>
              <a:t>Titelmasterformat durch Klicken bearbeiten</a:t>
            </a:r>
          </a:p>
        </p:txBody>
      </p:sp>
      <p:sp>
        <p:nvSpPr>
          <p:cNvPr id="3" name="Inhaltsplatzhalter 2"/>
          <p:cNvSpPr>
            <a:spLocks noGrp="1"/>
          </p:cNvSpPr>
          <p:nvPr>
            <p:ph sz="quarter" idx="1"/>
          </p:nvPr>
        </p:nvSpPr>
        <p:spPr>
          <a:xfrm>
            <a:off x="467785" y="1274763"/>
            <a:ext cx="5471583" cy="224631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467785" y="3673475"/>
            <a:ext cx="5471583" cy="22479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half" idx="3"/>
          </p:nvPr>
        </p:nvSpPr>
        <p:spPr>
          <a:xfrm>
            <a:off x="6142567" y="1274763"/>
            <a:ext cx="5471584" cy="464661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oliennummernplatzhalter 5">
            <a:extLst>
              <a:ext uri="{FF2B5EF4-FFF2-40B4-BE49-F238E27FC236}">
                <a16:creationId xmlns:a16="http://schemas.microsoft.com/office/drawing/2014/main" id="{6A87AE9D-8CD3-4E5A-955A-053BE9F23E90}"/>
              </a:ext>
            </a:extLst>
          </p:cNvPr>
          <p:cNvSpPr>
            <a:spLocks noGrp="1"/>
          </p:cNvSpPr>
          <p:nvPr>
            <p:ph type="sldNum" sz="quarter" idx="4"/>
          </p:nvPr>
        </p:nvSpPr>
        <p:spPr>
          <a:xfrm>
            <a:off x="11111753" y="6459013"/>
            <a:ext cx="717099" cy="360000"/>
          </a:xfrm>
          <a:prstGeom prst="rect">
            <a:avLst/>
          </a:prstGeom>
        </p:spPr>
        <p:txBody>
          <a:bodyPr vert="horz" lIns="91440" tIns="45720" rIns="91440" bIns="45720" rtlCol="0" anchor="ctr"/>
          <a:lstStyle>
            <a:lvl1pPr algn="r">
              <a:defRPr sz="1200" b="1">
                <a:solidFill>
                  <a:schemeClr val="accent4"/>
                </a:solidFill>
                <a:latin typeface="Arial" panose="020B0604020202020204" pitchFamily="34" charset="0"/>
                <a:cs typeface="Arial" panose="020B0604020202020204" pitchFamily="34" charset="0"/>
              </a:defRPr>
            </a:lvl1pPr>
          </a:lstStyle>
          <a:p>
            <a:fld id="{9A6FD184-3B91-49D6-9F10-B4D4BC256A00}" type="slidenum">
              <a:rPr lang="de-DE" smtClean="0"/>
              <a:pPr/>
              <a:t>‹Nr.›</a:t>
            </a:fld>
            <a:endParaRPr lang="de-DE"/>
          </a:p>
        </p:txBody>
      </p:sp>
    </p:spTree>
    <p:extLst>
      <p:ext uri="{BB962C8B-B14F-4D97-AF65-F5344CB8AC3E}">
        <p14:creationId xmlns:p14="http://schemas.microsoft.com/office/powerpoint/2010/main" val="25962653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67785" y="333375"/>
            <a:ext cx="11146367" cy="5588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3" name="Foliennummernplatzhalter 5">
            <a:extLst>
              <a:ext uri="{FF2B5EF4-FFF2-40B4-BE49-F238E27FC236}">
                <a16:creationId xmlns:a16="http://schemas.microsoft.com/office/drawing/2014/main" id="{89D8FB38-353D-446A-BAC5-7179C9DB0C9E}"/>
              </a:ext>
            </a:extLst>
          </p:cNvPr>
          <p:cNvSpPr>
            <a:spLocks noGrp="1"/>
          </p:cNvSpPr>
          <p:nvPr>
            <p:ph type="sldNum" sz="quarter" idx="4"/>
          </p:nvPr>
        </p:nvSpPr>
        <p:spPr>
          <a:xfrm>
            <a:off x="11111753" y="6459013"/>
            <a:ext cx="717099" cy="360000"/>
          </a:xfrm>
          <a:prstGeom prst="rect">
            <a:avLst/>
          </a:prstGeom>
        </p:spPr>
        <p:txBody>
          <a:bodyPr vert="horz" lIns="91440" tIns="45720" rIns="91440" bIns="45720" rtlCol="0" anchor="ctr"/>
          <a:lstStyle>
            <a:lvl1pPr algn="r">
              <a:defRPr sz="1200" b="1">
                <a:solidFill>
                  <a:schemeClr val="accent4"/>
                </a:solidFill>
                <a:latin typeface="Arial" panose="020B0604020202020204" pitchFamily="34" charset="0"/>
                <a:cs typeface="Arial" panose="020B0604020202020204" pitchFamily="34" charset="0"/>
              </a:defRPr>
            </a:lvl1pPr>
          </a:lstStyle>
          <a:p>
            <a:fld id="{9A6FD184-3B91-49D6-9F10-B4D4BC256A00}" type="slidenum">
              <a:rPr lang="de-DE" smtClean="0"/>
              <a:pPr/>
              <a:t>‹Nr.›</a:t>
            </a:fld>
            <a:endParaRPr lang="de-DE"/>
          </a:p>
        </p:txBody>
      </p:sp>
    </p:spTree>
    <p:extLst>
      <p:ext uri="{BB962C8B-B14F-4D97-AF65-F5344CB8AC3E}">
        <p14:creationId xmlns:p14="http://schemas.microsoft.com/office/powerpoint/2010/main" val="200627079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72018" y="333375"/>
            <a:ext cx="8792633" cy="858838"/>
          </a:xfrm>
        </p:spPr>
        <p:txBody>
          <a:bodyPr/>
          <a:lstStyle/>
          <a:p>
            <a:r>
              <a:rPr lang="de-DE"/>
              <a:t>Titelmasterformat durch Klicken bearbeiten</a:t>
            </a:r>
          </a:p>
        </p:txBody>
      </p:sp>
      <p:sp>
        <p:nvSpPr>
          <p:cNvPr id="3" name="Textplatzhalter 2"/>
          <p:cNvSpPr>
            <a:spLocks noGrp="1"/>
          </p:cNvSpPr>
          <p:nvPr>
            <p:ph type="body" sz="half" idx="1"/>
          </p:nvPr>
        </p:nvSpPr>
        <p:spPr>
          <a:xfrm>
            <a:off x="467785" y="1274763"/>
            <a:ext cx="5471583" cy="464661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42567" y="1274763"/>
            <a:ext cx="5471584" cy="464661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Foliennummernplatzhalter 5">
            <a:extLst>
              <a:ext uri="{FF2B5EF4-FFF2-40B4-BE49-F238E27FC236}">
                <a16:creationId xmlns:a16="http://schemas.microsoft.com/office/drawing/2014/main" id="{0ADE3C3B-B9F7-4EA5-B329-61D535BAFC69}"/>
              </a:ext>
            </a:extLst>
          </p:cNvPr>
          <p:cNvSpPr>
            <a:spLocks noGrp="1"/>
          </p:cNvSpPr>
          <p:nvPr>
            <p:ph type="sldNum" sz="quarter" idx="4"/>
          </p:nvPr>
        </p:nvSpPr>
        <p:spPr>
          <a:xfrm>
            <a:off x="11111753" y="6459013"/>
            <a:ext cx="717099" cy="360000"/>
          </a:xfrm>
          <a:prstGeom prst="rect">
            <a:avLst/>
          </a:prstGeom>
        </p:spPr>
        <p:txBody>
          <a:bodyPr vert="horz" lIns="91440" tIns="45720" rIns="91440" bIns="45720" rtlCol="0" anchor="ctr"/>
          <a:lstStyle>
            <a:lvl1pPr algn="r">
              <a:defRPr sz="1200" b="1">
                <a:solidFill>
                  <a:schemeClr val="accent4"/>
                </a:solidFill>
                <a:latin typeface="Arial" panose="020B0604020202020204" pitchFamily="34" charset="0"/>
                <a:cs typeface="Arial" panose="020B0604020202020204" pitchFamily="34" charset="0"/>
              </a:defRPr>
            </a:lvl1pPr>
          </a:lstStyle>
          <a:p>
            <a:fld id="{9A6FD184-3B91-49D6-9F10-B4D4BC256A00}" type="slidenum">
              <a:rPr lang="de-DE" smtClean="0"/>
              <a:pPr/>
              <a:t>‹Nr.›</a:t>
            </a:fld>
            <a:endParaRPr lang="de-DE"/>
          </a:p>
        </p:txBody>
      </p:sp>
    </p:spTree>
    <p:extLst>
      <p:ext uri="{BB962C8B-B14F-4D97-AF65-F5344CB8AC3E}">
        <p14:creationId xmlns:p14="http://schemas.microsoft.com/office/powerpoint/2010/main" val="135488884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472018" y="333375"/>
            <a:ext cx="8792633" cy="858838"/>
          </a:xfrm>
        </p:spPr>
        <p:txBody>
          <a:bodyPr/>
          <a:lstStyle/>
          <a:p>
            <a:r>
              <a:rPr lang="de-DE"/>
              <a:t>Titelmasterformat durch Klicken bearbeiten</a:t>
            </a:r>
          </a:p>
        </p:txBody>
      </p:sp>
      <p:sp>
        <p:nvSpPr>
          <p:cNvPr id="3" name="Inhaltsplatzhalter 2"/>
          <p:cNvSpPr>
            <a:spLocks noGrp="1"/>
          </p:cNvSpPr>
          <p:nvPr>
            <p:ph sz="half" idx="1"/>
          </p:nvPr>
        </p:nvSpPr>
        <p:spPr>
          <a:xfrm>
            <a:off x="467785" y="1274763"/>
            <a:ext cx="5471583" cy="464661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142567" y="1274763"/>
            <a:ext cx="5471584" cy="464661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Foliennummernplatzhalter 5">
            <a:extLst>
              <a:ext uri="{FF2B5EF4-FFF2-40B4-BE49-F238E27FC236}">
                <a16:creationId xmlns:a16="http://schemas.microsoft.com/office/drawing/2014/main" id="{06C0E9A5-52FC-4CDA-B743-23867F1991AF}"/>
              </a:ext>
            </a:extLst>
          </p:cNvPr>
          <p:cNvSpPr>
            <a:spLocks noGrp="1"/>
          </p:cNvSpPr>
          <p:nvPr>
            <p:ph type="sldNum" sz="quarter" idx="4"/>
          </p:nvPr>
        </p:nvSpPr>
        <p:spPr>
          <a:xfrm>
            <a:off x="11111753" y="6459013"/>
            <a:ext cx="717099" cy="360000"/>
          </a:xfrm>
          <a:prstGeom prst="rect">
            <a:avLst/>
          </a:prstGeom>
        </p:spPr>
        <p:txBody>
          <a:bodyPr vert="horz" lIns="91440" tIns="45720" rIns="91440" bIns="45720" rtlCol="0" anchor="ctr"/>
          <a:lstStyle>
            <a:lvl1pPr algn="r">
              <a:defRPr sz="1200" b="1">
                <a:solidFill>
                  <a:schemeClr val="accent4"/>
                </a:solidFill>
                <a:latin typeface="Arial" panose="020B0604020202020204" pitchFamily="34" charset="0"/>
                <a:cs typeface="Arial" panose="020B0604020202020204" pitchFamily="34" charset="0"/>
              </a:defRPr>
            </a:lvl1pPr>
          </a:lstStyle>
          <a:p>
            <a:fld id="{9A6FD184-3B91-49D6-9F10-B4D4BC256A00}" type="slidenum">
              <a:rPr lang="de-DE" smtClean="0"/>
              <a:pPr/>
              <a:t>‹Nr.›</a:t>
            </a:fld>
            <a:endParaRPr lang="de-DE"/>
          </a:p>
        </p:txBody>
      </p:sp>
    </p:spTree>
    <p:extLst>
      <p:ext uri="{BB962C8B-B14F-4D97-AF65-F5344CB8AC3E}">
        <p14:creationId xmlns:p14="http://schemas.microsoft.com/office/powerpoint/2010/main" val="309186631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chart" preserve="1">
  <p:cSld name="Titel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472018" y="333375"/>
            <a:ext cx="8792633" cy="858838"/>
          </a:xfrm>
        </p:spPr>
        <p:txBody>
          <a:bodyPr/>
          <a:lstStyle/>
          <a:p>
            <a:r>
              <a:rPr lang="de-DE"/>
              <a:t>Titelmasterformat durch Klicken bearbeiten</a:t>
            </a:r>
          </a:p>
        </p:txBody>
      </p:sp>
      <p:sp>
        <p:nvSpPr>
          <p:cNvPr id="3" name="Diagrammplatzhalter 2"/>
          <p:cNvSpPr>
            <a:spLocks noGrp="1"/>
          </p:cNvSpPr>
          <p:nvPr>
            <p:ph type="chart" idx="1"/>
          </p:nvPr>
        </p:nvSpPr>
        <p:spPr>
          <a:xfrm>
            <a:off x="467785" y="1274763"/>
            <a:ext cx="11146367" cy="4646612"/>
          </a:xfrm>
        </p:spPr>
        <p:txBody>
          <a:bodyPr/>
          <a:lstStyle/>
          <a:p>
            <a:pPr lvl="0"/>
            <a:endParaRPr lang="de-DE" noProof="0"/>
          </a:p>
        </p:txBody>
      </p:sp>
      <p:sp>
        <p:nvSpPr>
          <p:cNvPr id="4" name="Foliennummernplatzhalter 5">
            <a:extLst>
              <a:ext uri="{FF2B5EF4-FFF2-40B4-BE49-F238E27FC236}">
                <a16:creationId xmlns:a16="http://schemas.microsoft.com/office/drawing/2014/main" id="{69733067-1D30-48F5-A85C-CD8561A43639}"/>
              </a:ext>
            </a:extLst>
          </p:cNvPr>
          <p:cNvSpPr>
            <a:spLocks noGrp="1"/>
          </p:cNvSpPr>
          <p:nvPr>
            <p:ph type="sldNum" sz="quarter" idx="4"/>
          </p:nvPr>
        </p:nvSpPr>
        <p:spPr>
          <a:xfrm>
            <a:off x="11111753" y="6459013"/>
            <a:ext cx="717099" cy="360000"/>
          </a:xfrm>
          <a:prstGeom prst="rect">
            <a:avLst/>
          </a:prstGeom>
        </p:spPr>
        <p:txBody>
          <a:bodyPr vert="horz" lIns="91440" tIns="45720" rIns="91440" bIns="45720" rtlCol="0" anchor="ctr"/>
          <a:lstStyle>
            <a:lvl1pPr algn="r">
              <a:defRPr sz="1200" b="1">
                <a:solidFill>
                  <a:schemeClr val="accent4"/>
                </a:solidFill>
                <a:latin typeface="Arial" panose="020B0604020202020204" pitchFamily="34" charset="0"/>
                <a:cs typeface="Arial" panose="020B0604020202020204" pitchFamily="34" charset="0"/>
              </a:defRPr>
            </a:lvl1pPr>
          </a:lstStyle>
          <a:p>
            <a:fld id="{9A6FD184-3B91-49D6-9F10-B4D4BC256A00}" type="slidenum">
              <a:rPr lang="de-DE" smtClean="0"/>
              <a:pPr/>
              <a:t>‹Nr.›</a:t>
            </a:fld>
            <a:endParaRPr lang="de-DE"/>
          </a:p>
        </p:txBody>
      </p:sp>
    </p:spTree>
    <p:extLst>
      <p:ext uri="{BB962C8B-B14F-4D97-AF65-F5344CB8AC3E}">
        <p14:creationId xmlns:p14="http://schemas.microsoft.com/office/powerpoint/2010/main" val="299971509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Tree>
    <p:extLst>
      <p:ext uri="{BB962C8B-B14F-4D97-AF65-F5344CB8AC3E}">
        <p14:creationId xmlns:p14="http://schemas.microsoft.com/office/powerpoint/2010/main" val="1633707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1325563"/>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838200" y="1825625"/>
            <a:ext cx="10515600" cy="4351338"/>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791717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1" y="1709739"/>
            <a:ext cx="10515600" cy="2852737"/>
          </a:xfrm>
          <a:prstGeom prst="rect">
            <a:avLst/>
          </a:prstGeo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1" y="4589464"/>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Textmasterformat bearbeiten</a:t>
            </a:r>
          </a:p>
        </p:txBody>
      </p:sp>
    </p:spTree>
    <p:extLst>
      <p:ext uri="{BB962C8B-B14F-4D97-AF65-F5344CB8AC3E}">
        <p14:creationId xmlns:p14="http://schemas.microsoft.com/office/powerpoint/2010/main" val="2196364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24096D73-6523-4B9C-94F7-A5240E2A08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19784" y="163734"/>
            <a:ext cx="1694368" cy="910806"/>
          </a:xfrm>
          <a:prstGeom prst="rect">
            <a:avLst/>
          </a:prstGeom>
        </p:spPr>
      </p:pic>
      <p:sp>
        <p:nvSpPr>
          <p:cNvPr id="6" name="Foliennummernplatzhalter 5">
            <a:extLst>
              <a:ext uri="{FF2B5EF4-FFF2-40B4-BE49-F238E27FC236}">
                <a16:creationId xmlns:a16="http://schemas.microsoft.com/office/drawing/2014/main" id="{8C6C9850-5A2B-4D71-BED4-2E2A47D0CFA6}"/>
              </a:ext>
            </a:extLst>
          </p:cNvPr>
          <p:cNvSpPr>
            <a:spLocks noGrp="1"/>
          </p:cNvSpPr>
          <p:nvPr>
            <p:ph type="sldNum" sz="quarter" idx="4"/>
          </p:nvPr>
        </p:nvSpPr>
        <p:spPr>
          <a:xfrm>
            <a:off x="11111753" y="6459013"/>
            <a:ext cx="717099" cy="360000"/>
          </a:xfrm>
          <a:prstGeom prst="rect">
            <a:avLst/>
          </a:prstGeom>
        </p:spPr>
        <p:txBody>
          <a:bodyPr vert="horz" lIns="91440" tIns="45720" rIns="91440" bIns="45720" rtlCol="0" anchor="ctr"/>
          <a:lstStyle>
            <a:lvl1pPr algn="r">
              <a:defRPr sz="1200" b="1">
                <a:solidFill>
                  <a:schemeClr val="accent4"/>
                </a:solidFill>
                <a:latin typeface="Arial" panose="020B0604020202020204" pitchFamily="34" charset="0"/>
                <a:cs typeface="Arial" panose="020B0604020202020204" pitchFamily="34" charset="0"/>
              </a:defRPr>
            </a:lvl1pPr>
          </a:lstStyle>
          <a:p>
            <a:fld id="{9A6FD184-3B91-49D6-9F10-B4D4BC256A00}" type="slidenum">
              <a:rPr lang="de-DE" smtClean="0"/>
              <a:pPr/>
              <a:t>‹Nr.›</a:t>
            </a:fld>
            <a:endParaRPr lang="de-DE"/>
          </a:p>
        </p:txBody>
      </p:sp>
      <p:sp>
        <p:nvSpPr>
          <p:cNvPr id="5" name="Titel 4">
            <a:extLst>
              <a:ext uri="{FF2B5EF4-FFF2-40B4-BE49-F238E27FC236}">
                <a16:creationId xmlns:a16="http://schemas.microsoft.com/office/drawing/2014/main" id="{95761AD1-E70B-453D-AC76-FF7610B3D8B8}"/>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165806026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1325563"/>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838200" y="1825625"/>
            <a:ext cx="5156200" cy="4351338"/>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825625"/>
            <a:ext cx="5156200" cy="4351338"/>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1151533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40317" y="365126"/>
            <a:ext cx="10515600" cy="1325563"/>
          </a:xfrm>
          <a:prstGeom prst="rect">
            <a:avLst/>
          </a:prstGeom>
        </p:spPr>
        <p:txBody>
          <a:bodyPr/>
          <a:lstStyle/>
          <a:p>
            <a:r>
              <a:rPr lang="de-DE"/>
              <a:t>Titelmasterformat durch Klicken bearbeiten</a:t>
            </a:r>
          </a:p>
        </p:txBody>
      </p:sp>
      <p:sp>
        <p:nvSpPr>
          <p:cNvPr id="3" name="Textplatzhalter 2"/>
          <p:cNvSpPr>
            <a:spLocks noGrp="1"/>
          </p:cNvSpPr>
          <p:nvPr>
            <p:ph type="body" idx="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40318" y="2505075"/>
            <a:ext cx="5158316" cy="3684588"/>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72200" y="2505075"/>
            <a:ext cx="5183717" cy="3684588"/>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9785502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1325563"/>
          </a:xfrm>
          <a:prstGeom prst="rect">
            <a:avLst/>
          </a:prstGeom>
        </p:spPr>
        <p:txBody>
          <a:bodyPr/>
          <a:lstStyle/>
          <a:p>
            <a:r>
              <a:rPr lang="de-DE"/>
              <a:t>Titelmasterformat durch Klicken bearbeiten</a:t>
            </a:r>
          </a:p>
        </p:txBody>
      </p:sp>
    </p:spTree>
    <p:extLst>
      <p:ext uri="{BB962C8B-B14F-4D97-AF65-F5344CB8AC3E}">
        <p14:creationId xmlns:p14="http://schemas.microsoft.com/office/powerpoint/2010/main" val="476556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72817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40318" y="457200"/>
            <a:ext cx="3932767" cy="1600200"/>
          </a:xfrm>
          <a:prstGeom prst="rect">
            <a:avLst/>
          </a:prstGeo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Tree>
    <p:extLst>
      <p:ext uri="{BB962C8B-B14F-4D97-AF65-F5344CB8AC3E}">
        <p14:creationId xmlns:p14="http://schemas.microsoft.com/office/powerpoint/2010/main" val="35881461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40318" y="457200"/>
            <a:ext cx="3932767" cy="1600200"/>
          </a:xfrm>
          <a:prstGeom prst="rect">
            <a:avLst/>
          </a:prstGeo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Tree>
    <p:extLst>
      <p:ext uri="{BB962C8B-B14F-4D97-AF65-F5344CB8AC3E}">
        <p14:creationId xmlns:p14="http://schemas.microsoft.com/office/powerpoint/2010/main" val="33383459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1325563"/>
          </a:xfrm>
          <a:prstGeom prst="rect">
            <a:avLst/>
          </a:prstGeom>
        </p:spPr>
        <p:txBody>
          <a:bodyPr/>
          <a:lstStyle/>
          <a:p>
            <a:r>
              <a:rPr lang="de-DE"/>
              <a:t>Titelmasterformat durch Klicken bearbeiten</a:t>
            </a:r>
          </a:p>
        </p:txBody>
      </p:sp>
      <p:sp>
        <p:nvSpPr>
          <p:cNvPr id="3" name="Vertikaler Textplatzhalter 2"/>
          <p:cNvSpPr>
            <a:spLocks noGrp="1"/>
          </p:cNvSpPr>
          <p:nvPr>
            <p:ph type="body" orient="vert" idx="1"/>
          </p:nvPr>
        </p:nvSpPr>
        <p:spPr>
          <a:xfrm>
            <a:off x="838200" y="1825625"/>
            <a:ext cx="10515600" cy="4351338"/>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7338866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1" y="365125"/>
            <a:ext cx="2628900" cy="5811838"/>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1" y="365125"/>
            <a:ext cx="7683500" cy="5811838"/>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5651142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40114455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1995246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1" y="1709739"/>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Textmasterformat bearbeiten</a:t>
            </a:r>
          </a:p>
        </p:txBody>
      </p:sp>
      <p:sp>
        <p:nvSpPr>
          <p:cNvPr id="4" name="Foliennummernplatzhalter 5">
            <a:extLst>
              <a:ext uri="{FF2B5EF4-FFF2-40B4-BE49-F238E27FC236}">
                <a16:creationId xmlns:a16="http://schemas.microsoft.com/office/drawing/2014/main" id="{8D27A693-6E9C-421A-85A8-B3699CD91B61}"/>
              </a:ext>
            </a:extLst>
          </p:cNvPr>
          <p:cNvSpPr>
            <a:spLocks noGrp="1"/>
          </p:cNvSpPr>
          <p:nvPr>
            <p:ph type="sldNum" sz="quarter" idx="4"/>
          </p:nvPr>
        </p:nvSpPr>
        <p:spPr>
          <a:xfrm>
            <a:off x="11111753" y="6459013"/>
            <a:ext cx="717099" cy="360000"/>
          </a:xfrm>
          <a:prstGeom prst="rect">
            <a:avLst/>
          </a:prstGeom>
        </p:spPr>
        <p:txBody>
          <a:bodyPr vert="horz" lIns="91440" tIns="45720" rIns="91440" bIns="45720" rtlCol="0" anchor="ctr"/>
          <a:lstStyle>
            <a:lvl1pPr algn="r">
              <a:defRPr sz="1200" b="1">
                <a:solidFill>
                  <a:schemeClr val="accent4"/>
                </a:solidFill>
                <a:latin typeface="Arial" panose="020B0604020202020204" pitchFamily="34" charset="0"/>
                <a:cs typeface="Arial" panose="020B0604020202020204" pitchFamily="34" charset="0"/>
              </a:defRPr>
            </a:lvl1pPr>
          </a:lstStyle>
          <a:p>
            <a:fld id="{9A6FD184-3B91-49D6-9F10-B4D4BC256A00}" type="slidenum">
              <a:rPr lang="de-DE" smtClean="0"/>
              <a:pPr/>
              <a:t>‹Nr.›</a:t>
            </a:fld>
            <a:endParaRPr lang="de-DE"/>
          </a:p>
        </p:txBody>
      </p:sp>
    </p:spTree>
    <p:extLst>
      <p:ext uri="{BB962C8B-B14F-4D97-AF65-F5344CB8AC3E}">
        <p14:creationId xmlns:p14="http://schemas.microsoft.com/office/powerpoint/2010/main" val="180105229"/>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28204292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11623997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9326978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42838509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28390846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39396830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26529815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15248115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20588646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512014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67785" y="1274763"/>
            <a:ext cx="5471583" cy="464661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42567" y="1274763"/>
            <a:ext cx="5471584" cy="464661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Foliennummernplatzhalter 5">
            <a:extLst>
              <a:ext uri="{FF2B5EF4-FFF2-40B4-BE49-F238E27FC236}">
                <a16:creationId xmlns:a16="http://schemas.microsoft.com/office/drawing/2014/main" id="{355D20F7-ECE0-4E74-BE9F-B15A6E62D9B8}"/>
              </a:ext>
            </a:extLst>
          </p:cNvPr>
          <p:cNvSpPr>
            <a:spLocks noGrp="1"/>
          </p:cNvSpPr>
          <p:nvPr>
            <p:ph type="sldNum" sz="quarter" idx="4"/>
          </p:nvPr>
        </p:nvSpPr>
        <p:spPr>
          <a:xfrm>
            <a:off x="11111753" y="6459013"/>
            <a:ext cx="717099" cy="360000"/>
          </a:xfrm>
          <a:prstGeom prst="rect">
            <a:avLst/>
          </a:prstGeom>
        </p:spPr>
        <p:txBody>
          <a:bodyPr vert="horz" lIns="91440" tIns="45720" rIns="91440" bIns="45720" rtlCol="0" anchor="ctr"/>
          <a:lstStyle>
            <a:lvl1pPr algn="r">
              <a:defRPr sz="1200" b="1">
                <a:solidFill>
                  <a:schemeClr val="accent4"/>
                </a:solidFill>
                <a:latin typeface="Arial" panose="020B0604020202020204" pitchFamily="34" charset="0"/>
                <a:cs typeface="Arial" panose="020B0604020202020204" pitchFamily="34" charset="0"/>
              </a:defRPr>
            </a:lvl1pPr>
          </a:lstStyle>
          <a:p>
            <a:fld id="{9A6FD184-3B91-49D6-9F10-B4D4BC256A00}" type="slidenum">
              <a:rPr lang="de-DE" smtClean="0"/>
              <a:pPr/>
              <a:t>‹Nr.›</a:t>
            </a:fld>
            <a:endParaRPr lang="de-DE"/>
          </a:p>
        </p:txBody>
      </p:sp>
    </p:spTree>
    <p:extLst>
      <p:ext uri="{BB962C8B-B14F-4D97-AF65-F5344CB8AC3E}">
        <p14:creationId xmlns:p14="http://schemas.microsoft.com/office/powerpoint/2010/main" val="318758927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40317" y="365126"/>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40318" y="2505075"/>
            <a:ext cx="5158316"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72200" y="2505075"/>
            <a:ext cx="518371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Foliennummernplatzhalter 5">
            <a:extLst>
              <a:ext uri="{FF2B5EF4-FFF2-40B4-BE49-F238E27FC236}">
                <a16:creationId xmlns:a16="http://schemas.microsoft.com/office/drawing/2014/main" id="{0707D69D-9F6B-46A0-8094-2B743A8D7F16}"/>
              </a:ext>
            </a:extLst>
          </p:cNvPr>
          <p:cNvSpPr>
            <a:spLocks noGrp="1"/>
          </p:cNvSpPr>
          <p:nvPr>
            <p:ph type="sldNum" sz="quarter" idx="10"/>
          </p:nvPr>
        </p:nvSpPr>
        <p:spPr>
          <a:xfrm>
            <a:off x="11111753" y="6459013"/>
            <a:ext cx="717099" cy="360000"/>
          </a:xfrm>
          <a:prstGeom prst="rect">
            <a:avLst/>
          </a:prstGeom>
        </p:spPr>
        <p:txBody>
          <a:bodyPr vert="horz" lIns="91440" tIns="45720" rIns="91440" bIns="45720" rtlCol="0" anchor="ctr"/>
          <a:lstStyle>
            <a:lvl1pPr algn="r">
              <a:defRPr sz="1200" b="1">
                <a:solidFill>
                  <a:schemeClr val="accent4"/>
                </a:solidFill>
                <a:latin typeface="Arial" panose="020B0604020202020204" pitchFamily="34" charset="0"/>
                <a:cs typeface="Arial" panose="020B0604020202020204" pitchFamily="34" charset="0"/>
              </a:defRPr>
            </a:lvl1pPr>
          </a:lstStyle>
          <a:p>
            <a:fld id="{9A6FD184-3B91-49D6-9F10-B4D4BC256A00}" type="slidenum">
              <a:rPr lang="de-DE" smtClean="0"/>
              <a:pPr/>
              <a:t>‹Nr.›</a:t>
            </a:fld>
            <a:endParaRPr lang="de-DE"/>
          </a:p>
        </p:txBody>
      </p:sp>
    </p:spTree>
    <p:extLst>
      <p:ext uri="{BB962C8B-B14F-4D97-AF65-F5344CB8AC3E}">
        <p14:creationId xmlns:p14="http://schemas.microsoft.com/office/powerpoint/2010/main" val="385434860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Foliennummernplatzhalter 5">
            <a:extLst>
              <a:ext uri="{FF2B5EF4-FFF2-40B4-BE49-F238E27FC236}">
                <a16:creationId xmlns:a16="http://schemas.microsoft.com/office/drawing/2014/main" id="{E1A1653F-D258-4237-91D5-7931DDDF2E92}"/>
              </a:ext>
            </a:extLst>
          </p:cNvPr>
          <p:cNvSpPr>
            <a:spLocks noGrp="1"/>
          </p:cNvSpPr>
          <p:nvPr>
            <p:ph type="sldNum" sz="quarter" idx="4"/>
          </p:nvPr>
        </p:nvSpPr>
        <p:spPr>
          <a:xfrm>
            <a:off x="11111753" y="6459013"/>
            <a:ext cx="717099" cy="360000"/>
          </a:xfrm>
          <a:prstGeom prst="rect">
            <a:avLst/>
          </a:prstGeom>
        </p:spPr>
        <p:txBody>
          <a:bodyPr vert="horz" lIns="91440" tIns="45720" rIns="91440" bIns="45720" rtlCol="0" anchor="ctr"/>
          <a:lstStyle>
            <a:lvl1pPr algn="r">
              <a:defRPr sz="1200" b="1">
                <a:solidFill>
                  <a:schemeClr val="accent4"/>
                </a:solidFill>
                <a:latin typeface="Arial" panose="020B0604020202020204" pitchFamily="34" charset="0"/>
                <a:cs typeface="Arial" panose="020B0604020202020204" pitchFamily="34" charset="0"/>
              </a:defRPr>
            </a:lvl1pPr>
          </a:lstStyle>
          <a:p>
            <a:fld id="{9A6FD184-3B91-49D6-9F10-B4D4BC256A00}" type="slidenum">
              <a:rPr lang="de-DE" smtClean="0"/>
              <a:pPr/>
              <a:t>‹Nr.›</a:t>
            </a:fld>
            <a:endParaRPr lang="de-DE"/>
          </a:p>
        </p:txBody>
      </p:sp>
    </p:spTree>
    <p:extLst>
      <p:ext uri="{BB962C8B-B14F-4D97-AF65-F5344CB8AC3E}">
        <p14:creationId xmlns:p14="http://schemas.microsoft.com/office/powerpoint/2010/main" val="377799279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oliennummernplatzhalter 5">
            <a:extLst>
              <a:ext uri="{FF2B5EF4-FFF2-40B4-BE49-F238E27FC236}">
                <a16:creationId xmlns:a16="http://schemas.microsoft.com/office/drawing/2014/main" id="{36225F99-B8DF-4C97-8114-9627B983CE4C}"/>
              </a:ext>
            </a:extLst>
          </p:cNvPr>
          <p:cNvSpPr>
            <a:spLocks noGrp="1"/>
          </p:cNvSpPr>
          <p:nvPr>
            <p:ph type="sldNum" sz="quarter" idx="4"/>
          </p:nvPr>
        </p:nvSpPr>
        <p:spPr>
          <a:xfrm>
            <a:off x="11111753" y="6459013"/>
            <a:ext cx="717099" cy="360000"/>
          </a:xfrm>
          <a:prstGeom prst="rect">
            <a:avLst/>
          </a:prstGeom>
        </p:spPr>
        <p:txBody>
          <a:bodyPr vert="horz" lIns="91440" tIns="45720" rIns="91440" bIns="45720" rtlCol="0" anchor="ctr"/>
          <a:lstStyle>
            <a:lvl1pPr algn="r">
              <a:defRPr sz="1200" b="1">
                <a:solidFill>
                  <a:schemeClr val="accent4"/>
                </a:solidFill>
                <a:latin typeface="Arial" panose="020B0604020202020204" pitchFamily="34" charset="0"/>
                <a:cs typeface="Arial" panose="020B0604020202020204" pitchFamily="34" charset="0"/>
              </a:defRPr>
            </a:lvl1pPr>
          </a:lstStyle>
          <a:p>
            <a:fld id="{9A6FD184-3B91-49D6-9F10-B4D4BC256A00}" type="slidenum">
              <a:rPr lang="de-DE" smtClean="0"/>
              <a:pPr/>
              <a:t>‹Nr.›</a:t>
            </a:fld>
            <a:endParaRPr lang="de-DE"/>
          </a:p>
        </p:txBody>
      </p:sp>
    </p:spTree>
    <p:extLst>
      <p:ext uri="{BB962C8B-B14F-4D97-AF65-F5344CB8AC3E}">
        <p14:creationId xmlns:p14="http://schemas.microsoft.com/office/powerpoint/2010/main" val="408233672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40318" y="457200"/>
            <a:ext cx="393276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Foliennummernplatzhalter 5">
            <a:extLst>
              <a:ext uri="{FF2B5EF4-FFF2-40B4-BE49-F238E27FC236}">
                <a16:creationId xmlns:a16="http://schemas.microsoft.com/office/drawing/2014/main" id="{9918683E-128A-4C68-AD74-E264074DC3DA}"/>
              </a:ext>
            </a:extLst>
          </p:cNvPr>
          <p:cNvSpPr>
            <a:spLocks noGrp="1"/>
          </p:cNvSpPr>
          <p:nvPr>
            <p:ph type="sldNum" sz="quarter" idx="4"/>
          </p:nvPr>
        </p:nvSpPr>
        <p:spPr>
          <a:xfrm>
            <a:off x="11111753" y="6459013"/>
            <a:ext cx="717099" cy="360000"/>
          </a:xfrm>
          <a:prstGeom prst="rect">
            <a:avLst/>
          </a:prstGeom>
        </p:spPr>
        <p:txBody>
          <a:bodyPr vert="horz" lIns="91440" tIns="45720" rIns="91440" bIns="45720" rtlCol="0" anchor="ctr"/>
          <a:lstStyle>
            <a:lvl1pPr algn="r">
              <a:defRPr sz="1200" b="1">
                <a:solidFill>
                  <a:schemeClr val="accent4"/>
                </a:solidFill>
                <a:latin typeface="Arial" panose="020B0604020202020204" pitchFamily="34" charset="0"/>
                <a:cs typeface="Arial" panose="020B0604020202020204" pitchFamily="34" charset="0"/>
              </a:defRPr>
            </a:lvl1pPr>
          </a:lstStyle>
          <a:p>
            <a:fld id="{9A6FD184-3B91-49D6-9F10-B4D4BC256A00}" type="slidenum">
              <a:rPr lang="de-DE" smtClean="0"/>
              <a:pPr/>
              <a:t>‹Nr.›</a:t>
            </a:fld>
            <a:endParaRPr lang="de-DE"/>
          </a:p>
        </p:txBody>
      </p:sp>
    </p:spTree>
    <p:extLst>
      <p:ext uri="{BB962C8B-B14F-4D97-AF65-F5344CB8AC3E}">
        <p14:creationId xmlns:p14="http://schemas.microsoft.com/office/powerpoint/2010/main" val="130515701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40318" y="457200"/>
            <a:ext cx="393276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Foliennummernplatzhalter 5">
            <a:extLst>
              <a:ext uri="{FF2B5EF4-FFF2-40B4-BE49-F238E27FC236}">
                <a16:creationId xmlns:a16="http://schemas.microsoft.com/office/drawing/2014/main" id="{F9C9762C-9837-4BA1-B9EE-225ADCFCC186}"/>
              </a:ext>
            </a:extLst>
          </p:cNvPr>
          <p:cNvSpPr>
            <a:spLocks noGrp="1"/>
          </p:cNvSpPr>
          <p:nvPr>
            <p:ph type="sldNum" sz="quarter" idx="4"/>
          </p:nvPr>
        </p:nvSpPr>
        <p:spPr>
          <a:xfrm>
            <a:off x="11111753" y="6459013"/>
            <a:ext cx="717099" cy="360000"/>
          </a:xfrm>
          <a:prstGeom prst="rect">
            <a:avLst/>
          </a:prstGeom>
        </p:spPr>
        <p:txBody>
          <a:bodyPr vert="horz" lIns="91440" tIns="45720" rIns="91440" bIns="45720" rtlCol="0" anchor="ctr"/>
          <a:lstStyle>
            <a:lvl1pPr algn="r">
              <a:defRPr sz="1200" b="1">
                <a:solidFill>
                  <a:schemeClr val="accent4"/>
                </a:solidFill>
                <a:latin typeface="Arial" panose="020B0604020202020204" pitchFamily="34" charset="0"/>
                <a:cs typeface="Arial" panose="020B0604020202020204" pitchFamily="34" charset="0"/>
              </a:defRPr>
            </a:lvl1pPr>
          </a:lstStyle>
          <a:p>
            <a:fld id="{9A6FD184-3B91-49D6-9F10-B4D4BC256A00}" type="slidenum">
              <a:rPr lang="de-DE" smtClean="0"/>
              <a:pPr/>
              <a:t>‹Nr.›</a:t>
            </a:fld>
            <a:endParaRPr lang="de-DE"/>
          </a:p>
        </p:txBody>
      </p:sp>
    </p:spTree>
    <p:extLst>
      <p:ext uri="{BB962C8B-B14F-4D97-AF65-F5344CB8AC3E}">
        <p14:creationId xmlns:p14="http://schemas.microsoft.com/office/powerpoint/2010/main" val="62050116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72018" y="282575"/>
            <a:ext cx="8792633" cy="858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28398" dir="3806097"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pPr lvl="0"/>
            <a:br>
              <a:rPr lang="de-DE" altLang="de-DE"/>
            </a:br>
            <a:r>
              <a:rPr lang="de-DE" altLang="de-DE"/>
              <a:t>Mastertitel</a:t>
            </a:r>
          </a:p>
        </p:txBody>
      </p:sp>
      <p:sp>
        <p:nvSpPr>
          <p:cNvPr id="1027" name="Textplatzhalter 2"/>
          <p:cNvSpPr>
            <a:spLocks noGrp="1"/>
          </p:cNvSpPr>
          <p:nvPr>
            <p:ph type="body" idx="1"/>
          </p:nvPr>
        </p:nvSpPr>
        <p:spPr bwMode="auto">
          <a:xfrm>
            <a:off x="467785" y="1317626"/>
            <a:ext cx="11146367"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de-DE" altLang="de-DE"/>
              <a:t>Mastertextformat bearbeiten</a:t>
            </a:r>
          </a:p>
          <a:p>
            <a:pPr lvl="4"/>
            <a:r>
              <a:rPr lang="de-DE" altLang="de-DE"/>
              <a:t>Dritte Ebene</a:t>
            </a:r>
          </a:p>
        </p:txBody>
      </p:sp>
      <p:sp>
        <p:nvSpPr>
          <p:cNvPr id="2052" name="Rectangle 7"/>
          <p:cNvSpPr>
            <a:spLocks noChangeArrowheads="1"/>
          </p:cNvSpPr>
          <p:nvPr userDrawn="1"/>
        </p:nvSpPr>
        <p:spPr bwMode="auto">
          <a:xfrm flipV="1">
            <a:off x="618067" y="1147763"/>
            <a:ext cx="10941051" cy="11112"/>
          </a:xfrm>
          <a:prstGeom prst="rect">
            <a:avLst/>
          </a:prstGeom>
          <a:solidFill>
            <a:srgbClr val="C0C0C0"/>
          </a:solidFill>
          <a:ln w="317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de-DE" altLang="de-DE"/>
          </a:p>
        </p:txBody>
      </p:sp>
      <p:sp>
        <p:nvSpPr>
          <p:cNvPr id="5" name="Rechteck 4">
            <a:extLst>
              <a:ext uri="{FF2B5EF4-FFF2-40B4-BE49-F238E27FC236}">
                <a16:creationId xmlns:a16="http://schemas.microsoft.com/office/drawing/2014/main" id="{200D2D70-C2B6-4582-9490-2B4B2305B51A}"/>
              </a:ext>
            </a:extLst>
          </p:cNvPr>
          <p:cNvSpPr/>
          <p:nvPr userDrawn="1"/>
        </p:nvSpPr>
        <p:spPr>
          <a:xfrm>
            <a:off x="-6875" y="6320163"/>
            <a:ext cx="12193200" cy="36000"/>
          </a:xfrm>
          <a:prstGeom prst="rect">
            <a:avLst/>
          </a:prstGeom>
          <a:solidFill>
            <a:schemeClr val="accent1"/>
          </a:solidFill>
          <a:ln cmpd="sng">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7" name="Fußzeilenplatzhalter 4">
            <a:extLst>
              <a:ext uri="{FF2B5EF4-FFF2-40B4-BE49-F238E27FC236}">
                <a16:creationId xmlns:a16="http://schemas.microsoft.com/office/drawing/2014/main" id="{E1D5FCFD-6023-460E-8B8B-B15B6161F723}"/>
              </a:ext>
            </a:extLst>
          </p:cNvPr>
          <p:cNvSpPr>
            <a:spLocks noGrp="1"/>
          </p:cNvSpPr>
          <p:nvPr userDrawn="1"/>
        </p:nvSpPr>
        <p:spPr>
          <a:xfrm>
            <a:off x="4414799" y="6428716"/>
            <a:ext cx="3349851" cy="365125"/>
          </a:xfrm>
          <a:prstGeom prst="rect">
            <a:avLst/>
          </a:prstGeom>
        </p:spPr>
        <p:txBody>
          <a:bodyPr anchor="ctr" anchorCtr="0"/>
          <a:lstStyle>
            <a:defPPr>
              <a:defRPr lang="de-DE"/>
            </a:defPPr>
            <a:lvl1pPr marL="0" algn="l"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solidFill>
                  <a:schemeClr val="tx1"/>
                </a:solidFill>
                <a:latin typeface="Arial" panose="020B0604020202020204" pitchFamily="34" charset="0"/>
                <a:cs typeface="Arial" panose="020B0604020202020204" pitchFamily="34" charset="0"/>
              </a:rPr>
              <a:t>© ATZ AG</a:t>
            </a:r>
            <a:endParaRPr lang="en-US" sz="1000">
              <a:solidFill>
                <a:schemeClr val="accent4"/>
              </a:solidFill>
              <a:latin typeface="Arial" panose="020B0604020202020204" pitchFamily="34" charset="0"/>
              <a:cs typeface="Arial" panose="020B0604020202020204" pitchFamily="34" charset="0"/>
            </a:endParaRPr>
          </a:p>
        </p:txBody>
      </p:sp>
      <p:sp>
        <p:nvSpPr>
          <p:cNvPr id="8" name="Foliennummernplatzhalter 5">
            <a:extLst>
              <a:ext uri="{FF2B5EF4-FFF2-40B4-BE49-F238E27FC236}">
                <a16:creationId xmlns:a16="http://schemas.microsoft.com/office/drawing/2014/main" id="{4A277631-1F9A-42A6-BC71-E00DC3C7EEC3}"/>
              </a:ext>
            </a:extLst>
          </p:cNvPr>
          <p:cNvSpPr>
            <a:spLocks noGrp="1"/>
          </p:cNvSpPr>
          <p:nvPr>
            <p:ph type="sldNum" sz="quarter" idx="4"/>
          </p:nvPr>
        </p:nvSpPr>
        <p:spPr>
          <a:xfrm>
            <a:off x="11111753" y="6459013"/>
            <a:ext cx="717099" cy="360000"/>
          </a:xfrm>
          <a:prstGeom prst="rect">
            <a:avLst/>
          </a:prstGeom>
        </p:spPr>
        <p:txBody>
          <a:bodyPr vert="horz" lIns="91440" tIns="45720" rIns="91440" bIns="45720" rtlCol="0" anchor="ctr"/>
          <a:lstStyle>
            <a:lvl1pPr algn="r">
              <a:defRPr sz="1200" b="1">
                <a:solidFill>
                  <a:schemeClr val="accent4"/>
                </a:solidFill>
                <a:latin typeface="Arial" panose="020B0604020202020204" pitchFamily="34" charset="0"/>
                <a:cs typeface="Arial" panose="020B0604020202020204" pitchFamily="34" charset="0"/>
              </a:defRPr>
            </a:lvl1pPr>
          </a:lstStyle>
          <a:p>
            <a:fld id="{9A6FD184-3B91-49D6-9F10-B4D4BC256A00}" type="slidenum">
              <a:rPr lang="de-DE" smtClean="0"/>
              <a:pPr/>
              <a:t>‹Nr.›</a:t>
            </a:fld>
            <a:endParaRPr lang="de-DE"/>
          </a:p>
        </p:txBody>
      </p:sp>
      <p:pic>
        <p:nvPicPr>
          <p:cNvPr id="10" name="Grafik 9">
            <a:extLst>
              <a:ext uri="{FF2B5EF4-FFF2-40B4-BE49-F238E27FC236}">
                <a16:creationId xmlns:a16="http://schemas.microsoft.com/office/drawing/2014/main" id="{371022C5-C501-436F-BBC1-E2849BDD523F}"/>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388107" y="6363610"/>
            <a:ext cx="847184" cy="455403"/>
          </a:xfrm>
          <a:prstGeom prst="rect">
            <a:avLst/>
          </a:prstGeom>
        </p:spPr>
      </p:pic>
    </p:spTree>
  </p:cSld>
  <p:clrMap bg1="lt1" tx1="dk1" bg2="lt2" tx2="dk2" accent1="accent1" accent2="accent2" accent3="accent3" accent4="accent4" accent5="accent5" accent6="accent6" hlink="hlink" folHlink="folHlink"/>
  <p:sldLayoutIdLst>
    <p:sldLayoutId id="2147483761"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Lst>
  <p:transition/>
  <p:hf hdr="0" ftr="0" dt="0"/>
  <p:txStyles>
    <p:titleStyle>
      <a:lvl1pPr algn="l" defTabSz="457200" rtl="0" eaLnBrk="0" fontAlgn="base" hangingPunct="0">
        <a:lnSpc>
          <a:spcPts val="2600"/>
        </a:lnSpc>
        <a:spcBef>
          <a:spcPct val="0"/>
        </a:spcBef>
        <a:spcAft>
          <a:spcPct val="0"/>
        </a:spcAft>
        <a:defRPr sz="2200" b="1" kern="1200">
          <a:solidFill>
            <a:schemeClr val="tx1"/>
          </a:solidFill>
          <a:latin typeface="Verdana" panose="020B0604030504040204" pitchFamily="34" charset="0"/>
          <a:ea typeface="Verdana" panose="020B0604030504040204" pitchFamily="34" charset="0"/>
          <a:cs typeface="+mj-cs"/>
        </a:defRPr>
      </a:lvl1pPr>
      <a:lvl2pPr algn="l" defTabSz="457200" rtl="0" eaLnBrk="0" fontAlgn="base" hangingPunct="0">
        <a:lnSpc>
          <a:spcPts val="2600"/>
        </a:lnSpc>
        <a:spcBef>
          <a:spcPct val="0"/>
        </a:spcBef>
        <a:spcAft>
          <a:spcPct val="0"/>
        </a:spcAft>
        <a:defRPr sz="2200" b="1">
          <a:solidFill>
            <a:schemeClr val="tx1"/>
          </a:solidFill>
          <a:latin typeface="Arial" panose="020B0604020202020204" pitchFamily="34" charset="0"/>
          <a:ea typeface="ＭＳ Ｐゴシック" panose="020B0600070205080204" pitchFamily="34" charset="-128"/>
        </a:defRPr>
      </a:lvl2pPr>
      <a:lvl3pPr algn="l" defTabSz="457200" rtl="0" eaLnBrk="0" fontAlgn="base" hangingPunct="0">
        <a:lnSpc>
          <a:spcPts val="2600"/>
        </a:lnSpc>
        <a:spcBef>
          <a:spcPct val="0"/>
        </a:spcBef>
        <a:spcAft>
          <a:spcPct val="0"/>
        </a:spcAft>
        <a:defRPr sz="2200" b="1">
          <a:solidFill>
            <a:schemeClr val="tx1"/>
          </a:solidFill>
          <a:latin typeface="Arial" panose="020B0604020202020204" pitchFamily="34" charset="0"/>
          <a:ea typeface="ＭＳ Ｐゴシック" panose="020B0600070205080204" pitchFamily="34" charset="-128"/>
        </a:defRPr>
      </a:lvl3pPr>
      <a:lvl4pPr algn="l" defTabSz="457200" rtl="0" eaLnBrk="0" fontAlgn="base" hangingPunct="0">
        <a:lnSpc>
          <a:spcPts val="2600"/>
        </a:lnSpc>
        <a:spcBef>
          <a:spcPct val="0"/>
        </a:spcBef>
        <a:spcAft>
          <a:spcPct val="0"/>
        </a:spcAft>
        <a:defRPr sz="2200" b="1">
          <a:solidFill>
            <a:schemeClr val="tx1"/>
          </a:solidFill>
          <a:latin typeface="Arial" panose="020B0604020202020204" pitchFamily="34" charset="0"/>
          <a:ea typeface="ＭＳ Ｐゴシック" panose="020B0600070205080204" pitchFamily="34" charset="-128"/>
        </a:defRPr>
      </a:lvl4pPr>
      <a:lvl5pPr algn="l" defTabSz="457200" rtl="0" eaLnBrk="0" fontAlgn="base" hangingPunct="0">
        <a:lnSpc>
          <a:spcPts val="2600"/>
        </a:lnSpc>
        <a:spcBef>
          <a:spcPct val="0"/>
        </a:spcBef>
        <a:spcAft>
          <a:spcPct val="0"/>
        </a:spcAft>
        <a:defRPr sz="2200" b="1">
          <a:solidFill>
            <a:schemeClr val="tx1"/>
          </a:solidFill>
          <a:latin typeface="Arial" panose="020B0604020202020204" pitchFamily="34" charset="0"/>
          <a:ea typeface="ＭＳ Ｐゴシック" panose="020B0600070205080204" pitchFamily="34" charset="-128"/>
        </a:defRPr>
      </a:lvl5pPr>
      <a:lvl6pPr marL="457200" algn="l" defTabSz="457200" rtl="0" fontAlgn="base">
        <a:lnSpc>
          <a:spcPts val="2600"/>
        </a:lnSpc>
        <a:spcBef>
          <a:spcPct val="0"/>
        </a:spcBef>
        <a:spcAft>
          <a:spcPct val="0"/>
        </a:spcAft>
        <a:defRPr sz="2200" b="1">
          <a:solidFill>
            <a:schemeClr val="tx1"/>
          </a:solidFill>
          <a:latin typeface="Arial" panose="020B0604020202020204" pitchFamily="34" charset="0"/>
          <a:ea typeface="ＭＳ Ｐゴシック" panose="020B0600070205080204" pitchFamily="34" charset="-128"/>
        </a:defRPr>
      </a:lvl6pPr>
      <a:lvl7pPr marL="914400" algn="l" defTabSz="457200" rtl="0" fontAlgn="base">
        <a:lnSpc>
          <a:spcPts val="2600"/>
        </a:lnSpc>
        <a:spcBef>
          <a:spcPct val="0"/>
        </a:spcBef>
        <a:spcAft>
          <a:spcPct val="0"/>
        </a:spcAft>
        <a:defRPr sz="2200" b="1">
          <a:solidFill>
            <a:schemeClr val="tx1"/>
          </a:solidFill>
          <a:latin typeface="Arial" panose="020B0604020202020204" pitchFamily="34" charset="0"/>
          <a:ea typeface="ＭＳ Ｐゴシック" panose="020B0600070205080204" pitchFamily="34" charset="-128"/>
        </a:defRPr>
      </a:lvl7pPr>
      <a:lvl8pPr marL="1371600" algn="l" defTabSz="457200" rtl="0" fontAlgn="base">
        <a:lnSpc>
          <a:spcPts val="2600"/>
        </a:lnSpc>
        <a:spcBef>
          <a:spcPct val="0"/>
        </a:spcBef>
        <a:spcAft>
          <a:spcPct val="0"/>
        </a:spcAft>
        <a:defRPr sz="2200" b="1">
          <a:solidFill>
            <a:schemeClr val="tx1"/>
          </a:solidFill>
          <a:latin typeface="Arial" panose="020B0604020202020204" pitchFamily="34" charset="0"/>
          <a:ea typeface="ＭＳ Ｐゴシック" panose="020B0600070205080204" pitchFamily="34" charset="-128"/>
        </a:defRPr>
      </a:lvl8pPr>
      <a:lvl9pPr marL="1828800" algn="l" defTabSz="457200" rtl="0" fontAlgn="base">
        <a:lnSpc>
          <a:spcPts val="2600"/>
        </a:lnSpc>
        <a:spcBef>
          <a:spcPct val="0"/>
        </a:spcBef>
        <a:spcAft>
          <a:spcPct val="0"/>
        </a:spcAft>
        <a:defRPr sz="2200" b="1">
          <a:solidFill>
            <a:schemeClr val="tx1"/>
          </a:solidFill>
          <a:latin typeface="Arial" panose="020B0604020202020204" pitchFamily="34" charset="0"/>
          <a:ea typeface="ＭＳ Ｐゴシック" panose="020B0600070205080204" pitchFamily="34" charset="-128"/>
        </a:defRPr>
      </a:lvl9pPr>
    </p:titleStyle>
    <p:bodyStyle>
      <a:lvl1pPr algn="l" defTabSz="457200" rtl="0" eaLnBrk="0" fontAlgn="base" hangingPunct="0">
        <a:lnSpc>
          <a:spcPts val="2300"/>
        </a:lnSpc>
        <a:spcBef>
          <a:spcPct val="20000"/>
        </a:spcBef>
        <a:spcAft>
          <a:spcPct val="0"/>
        </a:spcAft>
        <a:buClr>
          <a:srgbClr val="5F5F5F"/>
        </a:buClr>
        <a:buFont typeface="Arial" panose="020B0604020202020204" pitchFamily="34" charset="0"/>
        <a:buChar char="»"/>
        <a:tabLst>
          <a:tab pos="622300" algn="l"/>
        </a:tabLst>
        <a:defRPr kern="1200">
          <a:solidFill>
            <a:schemeClr val="tx1"/>
          </a:solidFill>
          <a:latin typeface="+mn-lt"/>
          <a:ea typeface="+mn-ea"/>
          <a:cs typeface="+mn-cs"/>
        </a:defRPr>
      </a:lvl1pPr>
      <a:lvl2pPr marL="285750" indent="-285750" algn="l" defTabSz="457200" rtl="0" eaLnBrk="0" fontAlgn="base" hangingPunct="0">
        <a:lnSpc>
          <a:spcPts val="2300"/>
        </a:lnSpc>
        <a:spcBef>
          <a:spcPct val="20000"/>
        </a:spcBef>
        <a:spcAft>
          <a:spcPct val="0"/>
        </a:spcAft>
        <a:buClr>
          <a:srgbClr val="6AB023"/>
        </a:buClr>
        <a:buFont typeface="Arial" panose="020B0604020202020204" pitchFamily="34" charset="0"/>
        <a:buChar char="»"/>
        <a:tabLst>
          <a:tab pos="622300" algn="l"/>
        </a:tabLst>
        <a:defRPr kern="1200">
          <a:solidFill>
            <a:schemeClr val="tx1"/>
          </a:solidFill>
          <a:latin typeface="+mn-lt"/>
          <a:ea typeface="+mn-ea"/>
          <a:cs typeface="+mn-cs"/>
        </a:defRPr>
      </a:lvl2pPr>
      <a:lvl3pPr marL="268288" indent="-268288" algn="l" defTabSz="457200" rtl="0" eaLnBrk="0" fontAlgn="base" hangingPunct="0">
        <a:spcBef>
          <a:spcPct val="20000"/>
        </a:spcBef>
        <a:spcAft>
          <a:spcPct val="0"/>
        </a:spcAft>
        <a:buClr>
          <a:srgbClr val="333333"/>
        </a:buClr>
        <a:buSzPct val="120000"/>
        <a:buFont typeface="Arial" panose="020B0604020202020204" pitchFamily="34" charset="0"/>
        <a:buChar char="•"/>
        <a:tabLst>
          <a:tab pos="622300" algn="l"/>
        </a:tabLst>
        <a:defRPr kern="1200">
          <a:solidFill>
            <a:schemeClr val="tx1"/>
          </a:solidFill>
          <a:latin typeface="+mn-lt"/>
          <a:ea typeface="+mn-ea"/>
          <a:cs typeface="+mn-cs"/>
        </a:defRPr>
      </a:lvl3pPr>
      <a:lvl4pPr marL="269875" indent="-269875" algn="l" defTabSz="457200" rtl="0" eaLnBrk="0" fontAlgn="base" hangingPunct="0">
        <a:lnSpc>
          <a:spcPts val="2300"/>
        </a:lnSpc>
        <a:spcBef>
          <a:spcPct val="20000"/>
        </a:spcBef>
        <a:spcAft>
          <a:spcPct val="0"/>
        </a:spcAft>
        <a:buFont typeface="Arial" panose="020B0604020202020204" pitchFamily="34" charset="0"/>
        <a:tabLst>
          <a:tab pos="622300" algn="l"/>
        </a:tabLst>
        <a:defRPr kern="1200">
          <a:solidFill>
            <a:schemeClr val="tx1"/>
          </a:solidFill>
          <a:latin typeface="+mn-lt"/>
          <a:ea typeface="+mn-ea"/>
          <a:cs typeface="+mn-cs"/>
        </a:defRPr>
      </a:lvl4pPr>
      <a:lvl5pPr marL="722313" indent="-273050" algn="l" defTabSz="457200" rtl="0" eaLnBrk="0" fontAlgn="base" hangingPunct="0">
        <a:lnSpc>
          <a:spcPts val="2300"/>
        </a:lnSpc>
        <a:spcBef>
          <a:spcPct val="20000"/>
        </a:spcBef>
        <a:spcAft>
          <a:spcPct val="0"/>
        </a:spcAft>
        <a:buClr>
          <a:srgbClr val="333333"/>
        </a:buClr>
        <a:buSzPct val="120000"/>
        <a:buFont typeface="Arial" panose="020B0604020202020204" pitchFamily="34" charset="0"/>
        <a:buChar char="•"/>
        <a:tabLst>
          <a:tab pos="622300" algn="l"/>
        </a:tabLst>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Rectangle 7"/>
          <p:cNvSpPr>
            <a:spLocks noChangeArrowheads="1"/>
          </p:cNvSpPr>
          <p:nvPr userDrawn="1"/>
        </p:nvSpPr>
        <p:spPr bwMode="auto">
          <a:xfrm flipV="1">
            <a:off x="618067" y="1147763"/>
            <a:ext cx="10941051" cy="11112"/>
          </a:xfrm>
          <a:prstGeom prst="rect">
            <a:avLst/>
          </a:prstGeom>
          <a:solidFill>
            <a:srgbClr val="C0C0C0"/>
          </a:solidFill>
          <a:ln w="317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de-DE" altLang="de-DE"/>
          </a:p>
        </p:txBody>
      </p:sp>
    </p:spTree>
    <p:extLst>
      <p:ext uri="{BB962C8B-B14F-4D97-AF65-F5344CB8AC3E}">
        <p14:creationId xmlns:p14="http://schemas.microsoft.com/office/powerpoint/2010/main" val="2304669798"/>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9.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webp"/><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5"/>
          <p:cNvSpPr>
            <a:spLocks/>
          </p:cNvSpPr>
          <p:nvPr/>
        </p:nvSpPr>
        <p:spPr bwMode="auto">
          <a:xfrm>
            <a:off x="4583114" y="1268761"/>
            <a:ext cx="5616575" cy="3744913"/>
          </a:xfrm>
          <a:prstGeom prst="rect">
            <a:avLst/>
          </a:prstGeom>
          <a:noFill/>
          <a:ln>
            <a:noFill/>
          </a:ln>
          <a:extLst>
            <a:ext uri="{909E8E84-426E-40DD-AFC4-6F175D3DCCD1}">
              <a14:hiddenFill xmlns:a14="http://schemas.microsoft.com/office/drawing/2010/main">
                <a:solidFill>
                  <a:schemeClr val="bg1">
                    <a:alpha val="0"/>
                  </a:schemeClr>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lnSpc>
                <a:spcPts val="2300"/>
              </a:lnSpc>
              <a:spcBef>
                <a:spcPct val="20000"/>
              </a:spcBef>
              <a:buClr>
                <a:srgbClr val="5F5F5F"/>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1pPr>
            <a:lvl2pPr marL="285750" indent="-285750" defTabSz="457200">
              <a:lnSpc>
                <a:spcPts val="2300"/>
              </a:lnSpc>
              <a:spcBef>
                <a:spcPct val="20000"/>
              </a:spcBef>
              <a:buClr>
                <a:srgbClr val="6AB023"/>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2pPr>
            <a:lvl3pPr marL="268288" indent="-268288" defTabSz="457200">
              <a:spcBef>
                <a:spcPct val="20000"/>
              </a:spcBef>
              <a:buClr>
                <a:srgbClr val="333333"/>
              </a:buClr>
              <a:buSzPct val="12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3pPr>
            <a:lvl4pPr marL="269875" indent="-269875" defTabSz="457200">
              <a:lnSpc>
                <a:spcPts val="2300"/>
              </a:lnSpc>
              <a:spcBef>
                <a:spcPct val="20000"/>
              </a:spcBef>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4pPr>
            <a:lvl5pPr marL="722313" indent="-273050" defTabSz="457200">
              <a:lnSpc>
                <a:spcPts val="2300"/>
              </a:lnSpc>
              <a:spcBef>
                <a:spcPct val="20000"/>
              </a:spcBef>
              <a:buClr>
                <a:srgbClr val="333333"/>
              </a:buClr>
              <a:buSzPct val="120000"/>
              <a:buFont typeface="Arial" panose="020B0604020202020204" pitchFamily="34" charset="0"/>
              <a:buChar char="•"/>
              <a:defRPr sz="1700">
                <a:solidFill>
                  <a:schemeClr val="tx1"/>
                </a:solidFill>
                <a:latin typeface="Arial" panose="020B0604020202020204" pitchFamily="34" charset="0"/>
                <a:ea typeface="ＭＳ Ｐゴシック" panose="020B0600070205080204" pitchFamily="34" charset="-128"/>
              </a:defRPr>
            </a:lvl5pPr>
            <a:lvl6pPr marL="1179513" indent="-273050" defTabSz="457200" eaLnBrk="0" fontAlgn="base" hangingPunct="0">
              <a:lnSpc>
                <a:spcPts val="2300"/>
              </a:lnSpc>
              <a:spcBef>
                <a:spcPct val="20000"/>
              </a:spcBef>
              <a:spcAft>
                <a:spcPct val="0"/>
              </a:spcAft>
              <a:buClr>
                <a:srgbClr val="333333"/>
              </a:buClr>
              <a:buSzPct val="120000"/>
              <a:buFont typeface="Arial" panose="020B0604020202020204" pitchFamily="34" charset="0"/>
              <a:buChar char="•"/>
              <a:defRPr sz="1700">
                <a:solidFill>
                  <a:schemeClr val="tx1"/>
                </a:solidFill>
                <a:latin typeface="Arial" panose="020B0604020202020204" pitchFamily="34" charset="0"/>
                <a:ea typeface="ＭＳ Ｐゴシック" panose="020B0600070205080204" pitchFamily="34" charset="-128"/>
              </a:defRPr>
            </a:lvl6pPr>
            <a:lvl7pPr marL="1636713" indent="-273050" defTabSz="457200" eaLnBrk="0" fontAlgn="base" hangingPunct="0">
              <a:lnSpc>
                <a:spcPts val="2300"/>
              </a:lnSpc>
              <a:spcBef>
                <a:spcPct val="20000"/>
              </a:spcBef>
              <a:spcAft>
                <a:spcPct val="0"/>
              </a:spcAft>
              <a:buClr>
                <a:srgbClr val="333333"/>
              </a:buClr>
              <a:buSzPct val="120000"/>
              <a:buFont typeface="Arial" panose="020B0604020202020204" pitchFamily="34" charset="0"/>
              <a:buChar char="•"/>
              <a:defRPr sz="1700">
                <a:solidFill>
                  <a:schemeClr val="tx1"/>
                </a:solidFill>
                <a:latin typeface="Arial" panose="020B0604020202020204" pitchFamily="34" charset="0"/>
                <a:ea typeface="ＭＳ Ｐゴシック" panose="020B0600070205080204" pitchFamily="34" charset="-128"/>
              </a:defRPr>
            </a:lvl7pPr>
            <a:lvl8pPr marL="2093913" indent="-273050" defTabSz="457200" eaLnBrk="0" fontAlgn="base" hangingPunct="0">
              <a:lnSpc>
                <a:spcPts val="2300"/>
              </a:lnSpc>
              <a:spcBef>
                <a:spcPct val="20000"/>
              </a:spcBef>
              <a:spcAft>
                <a:spcPct val="0"/>
              </a:spcAft>
              <a:buClr>
                <a:srgbClr val="333333"/>
              </a:buClr>
              <a:buSzPct val="120000"/>
              <a:buFont typeface="Arial" panose="020B0604020202020204" pitchFamily="34" charset="0"/>
              <a:buChar char="•"/>
              <a:defRPr sz="1700">
                <a:solidFill>
                  <a:schemeClr val="tx1"/>
                </a:solidFill>
                <a:latin typeface="Arial" panose="020B0604020202020204" pitchFamily="34" charset="0"/>
                <a:ea typeface="ＭＳ Ｐゴシック" panose="020B0600070205080204" pitchFamily="34" charset="-128"/>
              </a:defRPr>
            </a:lvl8pPr>
            <a:lvl9pPr marL="2551113" indent="-273050" defTabSz="457200" eaLnBrk="0" fontAlgn="base" hangingPunct="0">
              <a:lnSpc>
                <a:spcPts val="2300"/>
              </a:lnSpc>
              <a:spcBef>
                <a:spcPct val="20000"/>
              </a:spcBef>
              <a:spcAft>
                <a:spcPct val="0"/>
              </a:spcAft>
              <a:buClr>
                <a:srgbClr val="333333"/>
              </a:buClr>
              <a:buSzPct val="120000"/>
              <a:buFont typeface="Arial" panose="020B0604020202020204" pitchFamily="34" charset="0"/>
              <a:buChar char="•"/>
              <a:defRPr sz="1700">
                <a:solidFill>
                  <a:schemeClr val="tx1"/>
                </a:solidFill>
                <a:latin typeface="Arial" panose="020B0604020202020204" pitchFamily="34" charset="0"/>
                <a:ea typeface="ＭＳ Ｐゴシック" panose="020B0600070205080204" pitchFamily="34" charset="-128"/>
              </a:defRPr>
            </a:lvl9pPr>
          </a:lstStyle>
          <a:p>
            <a:pPr eaLnBrk="1" hangingPunct="1">
              <a:lnSpc>
                <a:spcPts val="3500"/>
              </a:lnSpc>
              <a:spcBef>
                <a:spcPts val="2700"/>
              </a:spcBef>
              <a:spcAft>
                <a:spcPts val="6000"/>
              </a:spcAft>
              <a:buClrTx/>
              <a:buNone/>
            </a:pPr>
            <a:endParaRPr lang="de-DE" altLang="de-DE" sz="3000" dirty="0"/>
          </a:p>
        </p:txBody>
      </p:sp>
      <p:pic>
        <p:nvPicPr>
          <p:cNvPr id="3075" name="Picture 6" descr="Wortmarke_wei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3738" y="6432551"/>
            <a:ext cx="1439862"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feld 1"/>
          <p:cNvSpPr txBox="1">
            <a:spLocks noChangeArrowheads="1"/>
          </p:cNvSpPr>
          <p:nvPr/>
        </p:nvSpPr>
        <p:spPr bwMode="auto">
          <a:xfrm>
            <a:off x="767408" y="5415211"/>
            <a:ext cx="1065718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de-DE" altLang="de-DE" sz="1600" b="1">
                <a:solidFill>
                  <a:srgbClr val="1F497D"/>
                </a:solidFill>
                <a:latin typeface="Verdana" panose="020B0604030504040204" pitchFamily="34" charset="0"/>
                <a:ea typeface="Verdana" panose="020B0604030504040204" pitchFamily="34" charset="0"/>
                <a:cs typeface="Verdana" panose="020B0604030504040204" pitchFamily="34" charset="0"/>
              </a:rPr>
              <a:t>Mehmet Ali Teke</a:t>
            </a:r>
            <a:endParaRPr lang="de-DE" altLang="de-DE" sz="1600" b="1" dirty="0">
              <a:solidFill>
                <a:srgbClr val="1F497D"/>
              </a:solidFill>
              <a:latin typeface="Verdana" panose="020B0604030504040204" pitchFamily="34" charset="0"/>
              <a:ea typeface="Verdana" panose="020B0604030504040204" pitchFamily="34" charset="0"/>
              <a:cs typeface="Verdana" panose="020B0604030504040204" pitchFamily="34" charset="0"/>
            </a:endParaRPr>
          </a:p>
          <a:p>
            <a:pPr algn="ctr"/>
            <a:r>
              <a:rPr lang="de-DE" altLang="de-DE" sz="1600" b="1">
                <a:solidFill>
                  <a:srgbClr val="1F497D"/>
                </a:solidFill>
                <a:latin typeface="Verdana" panose="020B0604030504040204" pitchFamily="34" charset="0"/>
                <a:ea typeface="Verdana" panose="020B0604030504040204" pitchFamily="34" charset="0"/>
                <a:cs typeface="Verdana" panose="020B0604030504040204" pitchFamily="34" charset="0"/>
              </a:rPr>
              <a:t>ATZ AG</a:t>
            </a:r>
            <a:endParaRPr lang="de-DE" altLang="de-DE" sz="1600" b="1" dirty="0">
              <a:solidFill>
                <a:srgbClr val="1F497D"/>
              </a:solidFill>
              <a:latin typeface="Verdana" panose="020B0604030504040204" pitchFamily="34" charset="0"/>
              <a:ea typeface="Verdana" panose="020B0604030504040204" pitchFamily="34" charset="0"/>
              <a:cs typeface="Verdana" panose="020B0604030504040204" pitchFamily="34" charset="0"/>
            </a:endParaRPr>
          </a:p>
          <a:p>
            <a:pPr algn="ctr"/>
            <a:r>
              <a:rPr lang="de-DE" altLang="de-DE" sz="1600" b="1" dirty="0">
                <a:solidFill>
                  <a:srgbClr val="1F497D"/>
                </a:solidFill>
                <a:latin typeface="Verdana" panose="020B0604030504040204" pitchFamily="34" charset="0"/>
                <a:ea typeface="Verdana" panose="020B0604030504040204" pitchFamily="34" charset="0"/>
                <a:cs typeface="Verdana" panose="020B0604030504040204" pitchFamily="34" charset="0"/>
              </a:rPr>
              <a:t> </a:t>
            </a:r>
            <a:r>
              <a:rPr lang="de-DE" altLang="de-DE" sz="1600" b="1">
                <a:solidFill>
                  <a:srgbClr val="1F497D"/>
                </a:solidFill>
                <a:latin typeface="Verdana" panose="020B0604030504040204" pitchFamily="34" charset="0"/>
                <a:ea typeface="Verdana" panose="020B0604030504040204" pitchFamily="34" charset="0"/>
                <a:cs typeface="Verdana" panose="020B0604030504040204" pitchFamily="34" charset="0"/>
              </a:rPr>
              <a:t>Abschlussprüfung Sommer 2025</a:t>
            </a:r>
            <a:endParaRPr lang="de-DE" altLang="de-DE" sz="1600" b="1" dirty="0">
              <a:solidFill>
                <a:srgbClr val="1F497D"/>
              </a:solidFill>
              <a:latin typeface="Verdana" panose="020B0604030504040204" pitchFamily="34" charset="0"/>
              <a:ea typeface="Verdana" panose="020B0604030504040204" pitchFamily="34" charset="0"/>
              <a:cs typeface="Verdana" panose="020B0604030504040204" pitchFamily="34" charset="0"/>
            </a:endParaRPr>
          </a:p>
          <a:p>
            <a:pPr algn="ctr"/>
            <a:r>
              <a:rPr lang="de-DE" altLang="de-DE" sz="1600" b="1" dirty="0">
                <a:solidFill>
                  <a:srgbClr val="1F497D"/>
                </a:solidFill>
                <a:latin typeface="Verdana" panose="020B0604030504040204" pitchFamily="34" charset="0"/>
                <a:ea typeface="Verdana" panose="020B0604030504040204" pitchFamily="34" charset="0"/>
                <a:cs typeface="Verdana" panose="020B0604030504040204" pitchFamily="34" charset="0"/>
              </a:rPr>
              <a:t> Fachinformatiker für Systemintegration</a:t>
            </a:r>
          </a:p>
        </p:txBody>
      </p:sp>
      <p:sp>
        <p:nvSpPr>
          <p:cNvPr id="5" name="Textfeld 1"/>
          <p:cNvSpPr txBox="1">
            <a:spLocks noChangeArrowheads="1"/>
          </p:cNvSpPr>
          <p:nvPr/>
        </p:nvSpPr>
        <p:spPr bwMode="auto">
          <a:xfrm>
            <a:off x="2510346" y="337781"/>
            <a:ext cx="717130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de-DE" altLang="de-DE" sz="2000" b="1">
                <a:solidFill>
                  <a:srgbClr val="1F497D"/>
                </a:solidFill>
                <a:latin typeface="Verdana" panose="020B0604030504040204" pitchFamily="34" charset="0"/>
                <a:ea typeface="Verdana" panose="020B0604030504040204" pitchFamily="34" charset="0"/>
                <a:cs typeface="Verdana" panose="020B0604030504040204" pitchFamily="34" charset="0"/>
              </a:rPr>
              <a:t>Einrichtung einer DMZ zur Absicherung interner Dienste vor externen Zugriffen</a:t>
            </a:r>
            <a:endParaRPr lang="de-DE" altLang="de-DE" sz="2000" dirty="0">
              <a:solidFill>
                <a:srgbClr val="1F497D"/>
              </a:solidFill>
              <a:latin typeface="Verdana" panose="020B0604030504040204" pitchFamily="34" charset="0"/>
              <a:ea typeface="Verdana" panose="020B0604030504040204" pitchFamily="34" charset="0"/>
              <a:cs typeface="Verdana" panose="020B0604030504040204" pitchFamily="34" charset="0"/>
            </a:endParaRPr>
          </a:p>
        </p:txBody>
      </p:sp>
      <p:pic>
        <p:nvPicPr>
          <p:cNvPr id="8" name="Grafik 7" descr="Ein Bild, das Grafiken, Schrift, Logo, Grafikdesign enthält.">
            <a:extLst>
              <a:ext uri="{FF2B5EF4-FFF2-40B4-BE49-F238E27FC236}">
                <a16:creationId xmlns:a16="http://schemas.microsoft.com/office/drawing/2014/main" id="{B0F0E88D-268C-43F7-B26C-CF4545A13AF2}"/>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608168" y="2613439"/>
            <a:ext cx="2992120" cy="1626235"/>
          </a:xfrm>
          <a:prstGeom prst="rect">
            <a:avLst/>
          </a:prstGeom>
        </p:spPr>
      </p:pic>
      <p:pic>
        <p:nvPicPr>
          <p:cNvPr id="10" name="Grafik 9">
            <a:extLst>
              <a:ext uri="{FF2B5EF4-FFF2-40B4-BE49-F238E27FC236}">
                <a16:creationId xmlns:a16="http://schemas.microsoft.com/office/drawing/2014/main" id="{B9A24634-05ED-4A17-B095-CA7A0EC9E5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72717" y="1553445"/>
            <a:ext cx="3861766" cy="3861766"/>
          </a:xfrm>
          <a:prstGeom prst="rect">
            <a:avLst/>
          </a:prstGeom>
        </p:spPr>
      </p:pic>
    </p:spTree>
    <p:extLst>
      <p:ext uri="{BB962C8B-B14F-4D97-AF65-F5344CB8AC3E}">
        <p14:creationId xmlns:p14="http://schemas.microsoft.com/office/powerpoint/2010/main" val="3315768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oliennummernplatzhalter 17">
            <a:extLst>
              <a:ext uri="{FF2B5EF4-FFF2-40B4-BE49-F238E27FC236}">
                <a16:creationId xmlns:a16="http://schemas.microsoft.com/office/drawing/2014/main" id="{FDA32127-2976-4872-94E5-9A79CDB728D7}"/>
              </a:ext>
            </a:extLst>
          </p:cNvPr>
          <p:cNvSpPr txBox="1">
            <a:spLocks/>
          </p:cNvSpPr>
          <p:nvPr/>
        </p:nvSpPr>
        <p:spPr>
          <a:xfrm>
            <a:off x="-1" y="6492875"/>
            <a:ext cx="498475" cy="365125"/>
          </a:xfrm>
          <a:prstGeom prst="rect">
            <a:avLst/>
          </a:prstGeom>
        </p:spPr>
        <p:txBody>
          <a:bodyPr/>
          <a:lstStyle>
            <a:defPPr>
              <a:defRPr lang="de-DE"/>
            </a:defPPr>
            <a:lvl1pPr algn="r"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r>
              <a:rPr lang="de-DE">
                <a:solidFill>
                  <a:schemeClr val="bg1"/>
                </a:solidFill>
              </a:rPr>
              <a:t>11</a:t>
            </a:r>
            <a:endParaRPr lang="de-DE" dirty="0">
              <a:solidFill>
                <a:schemeClr val="bg1"/>
              </a:solidFill>
            </a:endParaRPr>
          </a:p>
        </p:txBody>
      </p:sp>
      <p:sp>
        <p:nvSpPr>
          <p:cNvPr id="49" name="Foliennummernplatzhalter 4">
            <a:extLst>
              <a:ext uri="{FF2B5EF4-FFF2-40B4-BE49-F238E27FC236}">
                <a16:creationId xmlns:a16="http://schemas.microsoft.com/office/drawing/2014/main" id="{A149B483-4C41-476E-9D25-0DB5C5703430}"/>
              </a:ext>
            </a:extLst>
          </p:cNvPr>
          <p:cNvSpPr>
            <a:spLocks noGrp="1"/>
          </p:cNvSpPr>
          <p:nvPr>
            <p:ph type="sldNum" sz="quarter" idx="4"/>
          </p:nvPr>
        </p:nvSpPr>
        <p:spPr>
          <a:xfrm>
            <a:off x="11111753" y="6459013"/>
            <a:ext cx="717099" cy="360000"/>
          </a:xfrm>
        </p:spPr>
        <p:txBody>
          <a:bodyPr/>
          <a:lstStyle/>
          <a:p>
            <a:fld id="{9A6FD184-3B91-49D6-9F10-B4D4BC256A00}" type="slidenum">
              <a:rPr lang="de-DE" smtClean="0"/>
              <a:pPr/>
              <a:t>10</a:t>
            </a:fld>
            <a:endParaRPr lang="de-DE"/>
          </a:p>
        </p:txBody>
      </p:sp>
      <p:sp>
        <p:nvSpPr>
          <p:cNvPr id="50" name="Google Shape;124;p4">
            <a:extLst>
              <a:ext uri="{FF2B5EF4-FFF2-40B4-BE49-F238E27FC236}">
                <a16:creationId xmlns:a16="http://schemas.microsoft.com/office/drawing/2014/main" id="{91EA19EB-AFCF-4BFE-9E88-1A2688655E2C}"/>
              </a:ext>
            </a:extLst>
          </p:cNvPr>
          <p:cNvSpPr txBox="1"/>
          <p:nvPr/>
        </p:nvSpPr>
        <p:spPr>
          <a:xfrm>
            <a:off x="751579" y="5938336"/>
            <a:ext cx="10688841" cy="307736"/>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r>
              <a:rPr lang="de-DE">
                <a:solidFill>
                  <a:schemeClr val="dk1"/>
                </a:solidFill>
                <a:latin typeface="Verdana" panose="020B0604030504040204" pitchFamily="34" charset="0"/>
                <a:ea typeface="Verdana" panose="020B0604030504040204" pitchFamily="34" charset="0"/>
                <a:cs typeface="Calibri"/>
                <a:sym typeface="Calibri"/>
              </a:rPr>
              <a:t>Projektumfeld</a:t>
            </a:r>
            <a:r>
              <a:rPr lang="de-DE" sz="1400" b="0" i="0" u="none" strike="noStrike" cap="none">
                <a:solidFill>
                  <a:schemeClr val="dk1"/>
                </a:solidFill>
                <a:latin typeface="Verdana" panose="020B0604030504040204" pitchFamily="34" charset="0"/>
                <a:ea typeface="Verdana" panose="020B0604030504040204" pitchFamily="34" charset="0"/>
                <a:cs typeface="Calibri"/>
                <a:sym typeface="Calibri"/>
              </a:rPr>
              <a:t> – Ist-Analyse </a:t>
            </a:r>
            <a:r>
              <a:rPr lang="de-DE">
                <a:solidFill>
                  <a:schemeClr val="dk1"/>
                </a:solidFill>
                <a:latin typeface="Verdana" panose="020B0604030504040204" pitchFamily="34" charset="0"/>
                <a:ea typeface="Verdana" panose="020B0604030504040204" pitchFamily="34" charset="0"/>
                <a:cs typeface="Calibri"/>
                <a:sym typeface="Calibri"/>
              </a:rPr>
              <a:t>-</a:t>
            </a:r>
            <a:r>
              <a:rPr lang="de-DE" sz="1400" b="0" i="0" u="none" strike="noStrike" cap="none">
                <a:solidFill>
                  <a:schemeClr val="dk1"/>
                </a:solidFill>
                <a:latin typeface="Verdana" panose="020B0604030504040204" pitchFamily="34" charset="0"/>
                <a:ea typeface="Verdana" panose="020B0604030504040204" pitchFamily="34" charset="0"/>
                <a:cs typeface="Calibri"/>
                <a:sym typeface="Calibri"/>
              </a:rPr>
              <a:t> Soll-Konzept – </a:t>
            </a:r>
            <a:r>
              <a:rPr lang="de-DE" sz="1400" b="1" i="0" u="sng" strike="noStrike" cap="none">
                <a:solidFill>
                  <a:schemeClr val="dk1"/>
                </a:solidFill>
                <a:latin typeface="Verdana" panose="020B0604030504040204" pitchFamily="34" charset="0"/>
                <a:ea typeface="Verdana" panose="020B0604030504040204" pitchFamily="34" charset="0"/>
                <a:cs typeface="Calibri"/>
                <a:sym typeface="Calibri"/>
              </a:rPr>
              <a:t>Planungsphase</a:t>
            </a:r>
            <a:r>
              <a:rPr lang="de-DE" sz="1400" b="0" i="0" u="none" strike="noStrike" cap="none">
                <a:solidFill>
                  <a:schemeClr val="dk1"/>
                </a:solidFill>
                <a:latin typeface="Verdana" panose="020B0604030504040204" pitchFamily="34" charset="0"/>
                <a:ea typeface="Verdana" panose="020B0604030504040204" pitchFamily="34" charset="0"/>
                <a:cs typeface="Calibri"/>
                <a:sym typeface="Calibri"/>
              </a:rPr>
              <a:t> - </a:t>
            </a:r>
            <a:r>
              <a:rPr lang="de-DE" sz="1400" i="0" strike="noStrike" cap="none">
                <a:solidFill>
                  <a:schemeClr val="dk1"/>
                </a:solidFill>
                <a:latin typeface="Verdana" panose="020B0604030504040204" pitchFamily="34" charset="0"/>
                <a:ea typeface="Verdana" panose="020B0604030504040204" pitchFamily="34" charset="0"/>
                <a:cs typeface="Calibri"/>
                <a:sym typeface="Calibri"/>
              </a:rPr>
              <a:t>Projektdurchführung</a:t>
            </a:r>
            <a:r>
              <a:rPr lang="de-DE" sz="1400" b="0" i="0" u="none" strike="noStrike" cap="none">
                <a:solidFill>
                  <a:schemeClr val="dk1"/>
                </a:solidFill>
                <a:latin typeface="Verdana" panose="020B0604030504040204" pitchFamily="34" charset="0"/>
                <a:ea typeface="Verdana" panose="020B0604030504040204" pitchFamily="34" charset="0"/>
                <a:cs typeface="Calibri"/>
                <a:sym typeface="Calibri"/>
              </a:rPr>
              <a:t> - </a:t>
            </a:r>
            <a:r>
              <a:rPr lang="de-DE" sz="1400" i="0" strike="noStrike" cap="none">
                <a:solidFill>
                  <a:schemeClr val="dk1"/>
                </a:solidFill>
                <a:latin typeface="Verdana" panose="020B0604030504040204" pitchFamily="34" charset="0"/>
                <a:ea typeface="Verdana" panose="020B0604030504040204" pitchFamily="34" charset="0"/>
                <a:cs typeface="Calibri"/>
                <a:sym typeface="Calibri"/>
              </a:rPr>
              <a:t>Abschluss</a:t>
            </a:r>
            <a:endParaRPr>
              <a:solidFill>
                <a:schemeClr val="dk1"/>
              </a:solidFill>
              <a:latin typeface="Verdana" panose="020B0604030504040204" pitchFamily="34" charset="0"/>
              <a:ea typeface="Verdana" panose="020B0604030504040204" pitchFamily="34" charset="0"/>
              <a:cs typeface="Calibri"/>
            </a:endParaRPr>
          </a:p>
        </p:txBody>
      </p:sp>
      <p:sp>
        <p:nvSpPr>
          <p:cNvPr id="12" name="Inhaltsplatzhalter 1">
            <a:extLst>
              <a:ext uri="{FF2B5EF4-FFF2-40B4-BE49-F238E27FC236}">
                <a16:creationId xmlns:a16="http://schemas.microsoft.com/office/drawing/2014/main" id="{C6AAFE51-FC01-4140-8542-D8D097255664}"/>
              </a:ext>
            </a:extLst>
          </p:cNvPr>
          <p:cNvSpPr txBox="1">
            <a:spLocks/>
          </p:cNvSpPr>
          <p:nvPr/>
        </p:nvSpPr>
        <p:spPr bwMode="auto">
          <a:xfrm>
            <a:off x="751579" y="1459400"/>
            <a:ext cx="5400000" cy="393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lnSpc>
                <a:spcPts val="2300"/>
              </a:lnSpc>
              <a:spcBef>
                <a:spcPct val="20000"/>
              </a:spcBef>
              <a:spcAft>
                <a:spcPct val="0"/>
              </a:spcAft>
              <a:buClr>
                <a:srgbClr val="5F5F5F"/>
              </a:buClr>
              <a:buFont typeface="Arial" panose="020B0604020202020204" pitchFamily="34" charset="0"/>
              <a:buChar char="»"/>
              <a:tabLst>
                <a:tab pos="622300" algn="l"/>
              </a:tabLst>
              <a:defRPr kern="1200">
                <a:solidFill>
                  <a:schemeClr val="tx1"/>
                </a:solidFill>
                <a:latin typeface="+mn-lt"/>
                <a:ea typeface="+mn-ea"/>
                <a:cs typeface="+mn-cs"/>
              </a:defRPr>
            </a:lvl1pPr>
            <a:lvl2pPr marL="285750" indent="-285750" algn="l" defTabSz="457200" rtl="0" eaLnBrk="0" fontAlgn="base" hangingPunct="0">
              <a:lnSpc>
                <a:spcPts val="2300"/>
              </a:lnSpc>
              <a:spcBef>
                <a:spcPct val="20000"/>
              </a:spcBef>
              <a:spcAft>
                <a:spcPct val="0"/>
              </a:spcAft>
              <a:buClr>
                <a:srgbClr val="6AB023"/>
              </a:buClr>
              <a:buFont typeface="Arial" panose="020B0604020202020204" pitchFamily="34" charset="0"/>
              <a:buChar char="»"/>
              <a:tabLst>
                <a:tab pos="622300" algn="l"/>
              </a:tabLst>
              <a:defRPr kern="1200">
                <a:solidFill>
                  <a:schemeClr val="tx1"/>
                </a:solidFill>
                <a:latin typeface="+mn-lt"/>
                <a:ea typeface="+mn-ea"/>
                <a:cs typeface="+mn-cs"/>
              </a:defRPr>
            </a:lvl2pPr>
            <a:lvl3pPr marL="268288" indent="-268288" algn="l" defTabSz="457200" rtl="0" eaLnBrk="0" fontAlgn="base" hangingPunct="0">
              <a:spcBef>
                <a:spcPct val="20000"/>
              </a:spcBef>
              <a:spcAft>
                <a:spcPct val="0"/>
              </a:spcAft>
              <a:buClr>
                <a:srgbClr val="333333"/>
              </a:buClr>
              <a:buSzPct val="120000"/>
              <a:buFont typeface="Arial" panose="020B0604020202020204" pitchFamily="34" charset="0"/>
              <a:buChar char="•"/>
              <a:tabLst>
                <a:tab pos="622300" algn="l"/>
              </a:tabLst>
              <a:defRPr kern="1200">
                <a:solidFill>
                  <a:schemeClr val="tx1"/>
                </a:solidFill>
                <a:latin typeface="+mn-lt"/>
                <a:ea typeface="+mn-ea"/>
                <a:cs typeface="+mn-cs"/>
              </a:defRPr>
            </a:lvl3pPr>
            <a:lvl4pPr marL="269875" indent="-269875" algn="l" defTabSz="457200" rtl="0" eaLnBrk="0" fontAlgn="base" hangingPunct="0">
              <a:lnSpc>
                <a:spcPts val="2300"/>
              </a:lnSpc>
              <a:spcBef>
                <a:spcPct val="20000"/>
              </a:spcBef>
              <a:spcAft>
                <a:spcPct val="0"/>
              </a:spcAft>
              <a:buFont typeface="Arial" panose="020B0604020202020204" pitchFamily="34" charset="0"/>
              <a:tabLst>
                <a:tab pos="622300" algn="l"/>
              </a:tabLst>
              <a:defRPr kern="1200">
                <a:solidFill>
                  <a:schemeClr val="tx1"/>
                </a:solidFill>
                <a:latin typeface="+mn-lt"/>
                <a:ea typeface="+mn-ea"/>
                <a:cs typeface="+mn-cs"/>
              </a:defRPr>
            </a:lvl4pPr>
            <a:lvl5pPr marL="722313" indent="-273050" algn="l" defTabSz="457200" rtl="0" eaLnBrk="0" fontAlgn="base" hangingPunct="0">
              <a:lnSpc>
                <a:spcPts val="2300"/>
              </a:lnSpc>
              <a:spcBef>
                <a:spcPct val="20000"/>
              </a:spcBef>
              <a:spcAft>
                <a:spcPct val="0"/>
              </a:spcAft>
              <a:buClr>
                <a:srgbClr val="333333"/>
              </a:buClr>
              <a:buSzPct val="120000"/>
              <a:buFont typeface="Arial" panose="020B0604020202020204" pitchFamily="34" charset="0"/>
              <a:buChar char="•"/>
              <a:tabLst>
                <a:tab pos="622300" algn="l"/>
              </a:tabLst>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sz="2000" u="sng">
                <a:latin typeface="Verdana" panose="020B0604030504040204" pitchFamily="34" charset="0"/>
                <a:ea typeface="Verdana" panose="020B0604030504040204" pitchFamily="34" charset="0"/>
              </a:rPr>
              <a:t>Vorteile:</a:t>
            </a:r>
          </a:p>
          <a:p>
            <a:endParaRPr lang="de-DE" sz="2000">
              <a:latin typeface="Verdana" panose="020B0604030504040204" pitchFamily="34" charset="0"/>
              <a:ea typeface="Verdana" panose="020B0604030504040204" pitchFamily="34" charset="0"/>
            </a:endParaRPr>
          </a:p>
          <a:p>
            <a:pPr>
              <a:lnSpc>
                <a:spcPct val="150000"/>
              </a:lnSpc>
            </a:pPr>
            <a:r>
              <a:rPr lang="de-DE" sz="2000">
                <a:latin typeface="Verdana" panose="020B0604030504040204" pitchFamily="34" charset="0"/>
                <a:ea typeface="Verdana" panose="020B0604030504040204" pitchFamily="34" charset="0"/>
              </a:rPr>
              <a:t>Open Source und kostenlos</a:t>
            </a:r>
          </a:p>
          <a:p>
            <a:pPr>
              <a:lnSpc>
                <a:spcPct val="150000"/>
              </a:lnSpc>
            </a:pPr>
            <a:r>
              <a:rPr lang="de-DE" sz="2000">
                <a:latin typeface="Verdana" panose="020B0604030504040204" pitchFamily="34" charset="0"/>
                <a:ea typeface="Verdana" panose="020B0604030504040204" pitchFamily="34" charset="0"/>
              </a:rPr>
              <a:t>Sehr stabil und weit verbreitet</a:t>
            </a:r>
          </a:p>
          <a:p>
            <a:endParaRPr lang="de-DE" sz="2000">
              <a:latin typeface="Verdana" panose="020B0604030504040204" pitchFamily="34" charset="0"/>
              <a:ea typeface="Verdana" panose="020B0604030504040204" pitchFamily="34" charset="0"/>
            </a:endParaRPr>
          </a:p>
        </p:txBody>
      </p:sp>
      <p:sp>
        <p:nvSpPr>
          <p:cNvPr id="17" name="Inhaltsplatzhalter 2">
            <a:extLst>
              <a:ext uri="{FF2B5EF4-FFF2-40B4-BE49-F238E27FC236}">
                <a16:creationId xmlns:a16="http://schemas.microsoft.com/office/drawing/2014/main" id="{749A291D-D4EB-49B7-BD5F-A6A41E1BB731}"/>
              </a:ext>
            </a:extLst>
          </p:cNvPr>
          <p:cNvSpPr txBox="1">
            <a:spLocks/>
          </p:cNvSpPr>
          <p:nvPr/>
        </p:nvSpPr>
        <p:spPr>
          <a:xfrm>
            <a:off x="6428852" y="1456879"/>
            <a:ext cx="5400000" cy="3939200"/>
          </a:xfrm>
          <a:prstGeom prst="rect">
            <a:avLst/>
          </a:prstGeom>
        </p:spPr>
        <p:txBody>
          <a:bodyPr/>
          <a:lstStyle>
            <a:lvl1pPr algn="l" defTabSz="457200" rtl="0" eaLnBrk="0" fontAlgn="base" hangingPunct="0">
              <a:lnSpc>
                <a:spcPts val="2300"/>
              </a:lnSpc>
              <a:spcBef>
                <a:spcPct val="20000"/>
              </a:spcBef>
              <a:spcAft>
                <a:spcPct val="0"/>
              </a:spcAft>
              <a:buClr>
                <a:srgbClr val="5F5F5F"/>
              </a:buClr>
              <a:buFont typeface="Arial" panose="020B0604020202020204" pitchFamily="34" charset="0"/>
              <a:buChar char="»"/>
              <a:tabLst>
                <a:tab pos="622300" algn="l"/>
              </a:tabLst>
              <a:defRPr kern="1200">
                <a:solidFill>
                  <a:schemeClr val="tx1"/>
                </a:solidFill>
                <a:latin typeface="+mn-lt"/>
                <a:ea typeface="+mn-ea"/>
                <a:cs typeface="+mn-cs"/>
              </a:defRPr>
            </a:lvl1pPr>
            <a:lvl2pPr marL="285750" indent="-285750" algn="l" defTabSz="457200" rtl="0" eaLnBrk="0" fontAlgn="base" hangingPunct="0">
              <a:lnSpc>
                <a:spcPts val="2300"/>
              </a:lnSpc>
              <a:spcBef>
                <a:spcPct val="20000"/>
              </a:spcBef>
              <a:spcAft>
                <a:spcPct val="0"/>
              </a:spcAft>
              <a:buClr>
                <a:srgbClr val="6AB023"/>
              </a:buClr>
              <a:buFont typeface="Arial" panose="020B0604020202020204" pitchFamily="34" charset="0"/>
              <a:buChar char="»"/>
              <a:tabLst>
                <a:tab pos="622300" algn="l"/>
              </a:tabLst>
              <a:defRPr kern="1200">
                <a:solidFill>
                  <a:schemeClr val="tx1"/>
                </a:solidFill>
                <a:latin typeface="+mn-lt"/>
                <a:ea typeface="+mn-ea"/>
                <a:cs typeface="+mn-cs"/>
              </a:defRPr>
            </a:lvl2pPr>
            <a:lvl3pPr marL="268288" indent="-268288" algn="l" defTabSz="457200" rtl="0" eaLnBrk="0" fontAlgn="base" hangingPunct="0">
              <a:spcBef>
                <a:spcPct val="20000"/>
              </a:spcBef>
              <a:spcAft>
                <a:spcPct val="0"/>
              </a:spcAft>
              <a:buClr>
                <a:srgbClr val="333333"/>
              </a:buClr>
              <a:buSzPct val="120000"/>
              <a:buFont typeface="Arial" panose="020B0604020202020204" pitchFamily="34" charset="0"/>
              <a:buChar char="•"/>
              <a:tabLst>
                <a:tab pos="622300" algn="l"/>
              </a:tabLst>
              <a:defRPr kern="1200">
                <a:solidFill>
                  <a:schemeClr val="tx1"/>
                </a:solidFill>
                <a:latin typeface="+mn-lt"/>
                <a:ea typeface="+mn-ea"/>
                <a:cs typeface="+mn-cs"/>
              </a:defRPr>
            </a:lvl3pPr>
            <a:lvl4pPr marL="269875" indent="-269875" algn="l" defTabSz="457200" rtl="0" eaLnBrk="0" fontAlgn="base" hangingPunct="0">
              <a:lnSpc>
                <a:spcPts val="2300"/>
              </a:lnSpc>
              <a:spcBef>
                <a:spcPct val="20000"/>
              </a:spcBef>
              <a:spcAft>
                <a:spcPct val="0"/>
              </a:spcAft>
              <a:buFont typeface="Arial" panose="020B0604020202020204" pitchFamily="34" charset="0"/>
              <a:tabLst>
                <a:tab pos="622300" algn="l"/>
              </a:tabLst>
              <a:defRPr kern="1200">
                <a:solidFill>
                  <a:schemeClr val="tx1"/>
                </a:solidFill>
                <a:latin typeface="+mn-lt"/>
                <a:ea typeface="+mn-ea"/>
                <a:cs typeface="+mn-cs"/>
              </a:defRPr>
            </a:lvl4pPr>
            <a:lvl5pPr marL="722313" indent="-273050" algn="l" defTabSz="457200" rtl="0" eaLnBrk="0" fontAlgn="base" hangingPunct="0">
              <a:lnSpc>
                <a:spcPts val="2300"/>
              </a:lnSpc>
              <a:spcBef>
                <a:spcPct val="20000"/>
              </a:spcBef>
              <a:spcAft>
                <a:spcPct val="0"/>
              </a:spcAft>
              <a:buClr>
                <a:srgbClr val="333333"/>
              </a:buClr>
              <a:buSzPct val="120000"/>
              <a:buFont typeface="Arial" panose="020B0604020202020204" pitchFamily="34" charset="0"/>
              <a:buChar char="•"/>
              <a:tabLst>
                <a:tab pos="622300" algn="l"/>
              </a:tabLst>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sz="2000" u="sng">
                <a:latin typeface="Verdana" panose="020B0604030504040204" pitchFamily="34" charset="0"/>
                <a:ea typeface="Verdana" panose="020B0604030504040204" pitchFamily="34" charset="0"/>
              </a:rPr>
              <a:t>Nachteile:</a:t>
            </a:r>
          </a:p>
          <a:p>
            <a:endParaRPr lang="en-US" sz="2000">
              <a:latin typeface="Verdana" panose="020B0604030504040204" pitchFamily="34" charset="0"/>
              <a:ea typeface="Verdana" panose="020B0604030504040204" pitchFamily="34" charset="0"/>
            </a:endParaRPr>
          </a:p>
          <a:p>
            <a:pPr>
              <a:lnSpc>
                <a:spcPct val="150000"/>
              </a:lnSpc>
            </a:pPr>
            <a:r>
              <a:rPr lang="de-DE" sz="2000">
                <a:latin typeface="Verdana" panose="020B0604030504040204" pitchFamily="34" charset="0"/>
                <a:ea typeface="Verdana" panose="020B0604030504040204" pitchFamily="34" charset="0"/>
              </a:rPr>
              <a:t>Etwas veraltete Benutzeroberfläche</a:t>
            </a:r>
          </a:p>
          <a:p>
            <a:pPr>
              <a:lnSpc>
                <a:spcPct val="150000"/>
              </a:lnSpc>
            </a:pPr>
            <a:r>
              <a:rPr lang="de-DE" sz="2000">
                <a:latin typeface="Verdana" panose="020B0604030504040204" pitchFamily="34" charset="0"/>
                <a:ea typeface="Verdana" panose="020B0604030504040204" pitchFamily="34" charset="0"/>
              </a:rPr>
              <a:t>Unübersichtliche Dokumentation</a:t>
            </a:r>
            <a:endParaRPr lang="en-US" sz="2000">
              <a:latin typeface="Verdana" panose="020B0604030504040204" pitchFamily="34" charset="0"/>
              <a:ea typeface="Verdana" panose="020B0604030504040204" pitchFamily="34" charset="0"/>
            </a:endParaRPr>
          </a:p>
          <a:p>
            <a:pPr>
              <a:lnSpc>
                <a:spcPct val="150000"/>
              </a:lnSpc>
            </a:pPr>
            <a:r>
              <a:rPr lang="de-DE" sz="2000">
                <a:latin typeface="Verdana" panose="020B0604030504040204" pitchFamily="34" charset="0"/>
                <a:ea typeface="Verdana" panose="020B0604030504040204" pitchFamily="34" charset="0"/>
              </a:rPr>
              <a:t>Kein direkter Support</a:t>
            </a:r>
            <a:endParaRPr lang="en-US" sz="2000">
              <a:latin typeface="Verdana" panose="020B0604030504040204" pitchFamily="34" charset="0"/>
              <a:ea typeface="Verdana" panose="020B0604030504040204" pitchFamily="34" charset="0"/>
            </a:endParaRPr>
          </a:p>
        </p:txBody>
      </p:sp>
      <p:pic>
        <p:nvPicPr>
          <p:cNvPr id="8" name="Picture 4">
            <a:extLst>
              <a:ext uri="{FF2B5EF4-FFF2-40B4-BE49-F238E27FC236}">
                <a16:creationId xmlns:a16="http://schemas.microsoft.com/office/drawing/2014/main" id="{3BB79F37-6077-4631-BD4C-CA6F936BA0D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15368" y="222985"/>
            <a:ext cx="2637514" cy="777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89825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oliennummernplatzhalter 17">
            <a:extLst>
              <a:ext uri="{FF2B5EF4-FFF2-40B4-BE49-F238E27FC236}">
                <a16:creationId xmlns:a16="http://schemas.microsoft.com/office/drawing/2014/main" id="{FDA32127-2976-4872-94E5-9A79CDB728D7}"/>
              </a:ext>
            </a:extLst>
          </p:cNvPr>
          <p:cNvSpPr txBox="1">
            <a:spLocks/>
          </p:cNvSpPr>
          <p:nvPr/>
        </p:nvSpPr>
        <p:spPr>
          <a:xfrm>
            <a:off x="-1" y="6492875"/>
            <a:ext cx="498475" cy="365125"/>
          </a:xfrm>
          <a:prstGeom prst="rect">
            <a:avLst/>
          </a:prstGeom>
        </p:spPr>
        <p:txBody>
          <a:bodyPr/>
          <a:lstStyle>
            <a:defPPr>
              <a:defRPr lang="de-DE"/>
            </a:defPPr>
            <a:lvl1pPr algn="r"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r>
              <a:rPr lang="de-DE">
                <a:solidFill>
                  <a:schemeClr val="bg1"/>
                </a:solidFill>
              </a:rPr>
              <a:t>11</a:t>
            </a:r>
            <a:endParaRPr lang="de-DE" dirty="0">
              <a:solidFill>
                <a:schemeClr val="bg1"/>
              </a:solidFill>
            </a:endParaRPr>
          </a:p>
        </p:txBody>
      </p:sp>
      <p:sp>
        <p:nvSpPr>
          <p:cNvPr id="49" name="Foliennummernplatzhalter 4">
            <a:extLst>
              <a:ext uri="{FF2B5EF4-FFF2-40B4-BE49-F238E27FC236}">
                <a16:creationId xmlns:a16="http://schemas.microsoft.com/office/drawing/2014/main" id="{A149B483-4C41-476E-9D25-0DB5C5703430}"/>
              </a:ext>
            </a:extLst>
          </p:cNvPr>
          <p:cNvSpPr>
            <a:spLocks noGrp="1"/>
          </p:cNvSpPr>
          <p:nvPr>
            <p:ph type="sldNum" sz="quarter" idx="4"/>
          </p:nvPr>
        </p:nvSpPr>
        <p:spPr>
          <a:xfrm>
            <a:off x="11111753" y="6459013"/>
            <a:ext cx="717099" cy="360000"/>
          </a:xfrm>
        </p:spPr>
        <p:txBody>
          <a:bodyPr/>
          <a:lstStyle/>
          <a:p>
            <a:fld id="{9A6FD184-3B91-49D6-9F10-B4D4BC256A00}" type="slidenum">
              <a:rPr lang="de-DE" smtClean="0"/>
              <a:pPr/>
              <a:t>11</a:t>
            </a:fld>
            <a:endParaRPr lang="de-DE"/>
          </a:p>
        </p:txBody>
      </p:sp>
      <p:sp>
        <p:nvSpPr>
          <p:cNvPr id="50" name="Google Shape;124;p4">
            <a:extLst>
              <a:ext uri="{FF2B5EF4-FFF2-40B4-BE49-F238E27FC236}">
                <a16:creationId xmlns:a16="http://schemas.microsoft.com/office/drawing/2014/main" id="{91EA19EB-AFCF-4BFE-9E88-1A2688655E2C}"/>
              </a:ext>
            </a:extLst>
          </p:cNvPr>
          <p:cNvSpPr txBox="1"/>
          <p:nvPr/>
        </p:nvSpPr>
        <p:spPr>
          <a:xfrm>
            <a:off x="751579" y="5938336"/>
            <a:ext cx="10688841" cy="307736"/>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r>
              <a:rPr lang="de-DE">
                <a:solidFill>
                  <a:schemeClr val="dk1"/>
                </a:solidFill>
                <a:latin typeface="Verdana" panose="020B0604030504040204" pitchFamily="34" charset="0"/>
                <a:ea typeface="Verdana" panose="020B0604030504040204" pitchFamily="34" charset="0"/>
                <a:cs typeface="Calibri"/>
                <a:sym typeface="Calibri"/>
              </a:rPr>
              <a:t>Projektumfeld</a:t>
            </a:r>
            <a:r>
              <a:rPr lang="de-DE" sz="1400" b="0" i="0" u="none" strike="noStrike" cap="none">
                <a:solidFill>
                  <a:schemeClr val="dk1"/>
                </a:solidFill>
                <a:latin typeface="Verdana" panose="020B0604030504040204" pitchFamily="34" charset="0"/>
                <a:ea typeface="Verdana" panose="020B0604030504040204" pitchFamily="34" charset="0"/>
                <a:cs typeface="Calibri"/>
                <a:sym typeface="Calibri"/>
              </a:rPr>
              <a:t> – Ist-Analyse </a:t>
            </a:r>
            <a:r>
              <a:rPr lang="de-DE">
                <a:solidFill>
                  <a:schemeClr val="dk1"/>
                </a:solidFill>
                <a:latin typeface="Verdana" panose="020B0604030504040204" pitchFamily="34" charset="0"/>
                <a:ea typeface="Verdana" panose="020B0604030504040204" pitchFamily="34" charset="0"/>
                <a:cs typeface="Calibri"/>
                <a:sym typeface="Calibri"/>
              </a:rPr>
              <a:t>-</a:t>
            </a:r>
            <a:r>
              <a:rPr lang="de-DE" sz="1400" b="0" i="0" u="none" strike="noStrike" cap="none">
                <a:solidFill>
                  <a:schemeClr val="dk1"/>
                </a:solidFill>
                <a:latin typeface="Verdana" panose="020B0604030504040204" pitchFamily="34" charset="0"/>
                <a:ea typeface="Verdana" panose="020B0604030504040204" pitchFamily="34" charset="0"/>
                <a:cs typeface="Calibri"/>
                <a:sym typeface="Calibri"/>
              </a:rPr>
              <a:t> Soll-Konzept – </a:t>
            </a:r>
            <a:r>
              <a:rPr lang="de-DE" sz="1400" b="1" i="0" u="sng" strike="noStrike" cap="none">
                <a:solidFill>
                  <a:schemeClr val="dk1"/>
                </a:solidFill>
                <a:latin typeface="Verdana" panose="020B0604030504040204" pitchFamily="34" charset="0"/>
                <a:ea typeface="Verdana" panose="020B0604030504040204" pitchFamily="34" charset="0"/>
                <a:cs typeface="Calibri"/>
                <a:sym typeface="Calibri"/>
              </a:rPr>
              <a:t>Planungsphase</a:t>
            </a:r>
            <a:r>
              <a:rPr lang="de-DE" sz="1400" b="0" i="0" u="none" strike="noStrike" cap="none">
                <a:solidFill>
                  <a:schemeClr val="dk1"/>
                </a:solidFill>
                <a:latin typeface="Verdana" panose="020B0604030504040204" pitchFamily="34" charset="0"/>
                <a:ea typeface="Verdana" panose="020B0604030504040204" pitchFamily="34" charset="0"/>
                <a:cs typeface="Calibri"/>
                <a:sym typeface="Calibri"/>
              </a:rPr>
              <a:t> - </a:t>
            </a:r>
            <a:r>
              <a:rPr lang="de-DE" sz="1400" i="0" strike="noStrike" cap="none">
                <a:solidFill>
                  <a:schemeClr val="dk1"/>
                </a:solidFill>
                <a:latin typeface="Verdana" panose="020B0604030504040204" pitchFamily="34" charset="0"/>
                <a:ea typeface="Verdana" panose="020B0604030504040204" pitchFamily="34" charset="0"/>
                <a:cs typeface="Calibri"/>
                <a:sym typeface="Calibri"/>
              </a:rPr>
              <a:t>Projektdurchführung</a:t>
            </a:r>
            <a:r>
              <a:rPr lang="de-DE" sz="1400" b="0" i="0" u="none" strike="noStrike" cap="none">
                <a:solidFill>
                  <a:schemeClr val="dk1"/>
                </a:solidFill>
                <a:latin typeface="Verdana" panose="020B0604030504040204" pitchFamily="34" charset="0"/>
                <a:ea typeface="Verdana" panose="020B0604030504040204" pitchFamily="34" charset="0"/>
                <a:cs typeface="Calibri"/>
                <a:sym typeface="Calibri"/>
              </a:rPr>
              <a:t> - </a:t>
            </a:r>
            <a:r>
              <a:rPr lang="de-DE" sz="1400" i="0" strike="noStrike" cap="none">
                <a:solidFill>
                  <a:schemeClr val="dk1"/>
                </a:solidFill>
                <a:latin typeface="Verdana" panose="020B0604030504040204" pitchFamily="34" charset="0"/>
                <a:ea typeface="Verdana" panose="020B0604030504040204" pitchFamily="34" charset="0"/>
                <a:cs typeface="Calibri"/>
                <a:sym typeface="Calibri"/>
              </a:rPr>
              <a:t>Abschluss</a:t>
            </a:r>
            <a:endParaRPr>
              <a:solidFill>
                <a:schemeClr val="dk1"/>
              </a:solidFill>
              <a:latin typeface="Verdana" panose="020B0604030504040204" pitchFamily="34" charset="0"/>
              <a:ea typeface="Verdana" panose="020B0604030504040204" pitchFamily="34" charset="0"/>
              <a:cs typeface="Calibri"/>
            </a:endParaRPr>
          </a:p>
        </p:txBody>
      </p:sp>
      <p:pic>
        <p:nvPicPr>
          <p:cNvPr id="11" name="Grafik 10">
            <a:extLst>
              <a:ext uri="{FF2B5EF4-FFF2-40B4-BE49-F238E27FC236}">
                <a16:creationId xmlns:a16="http://schemas.microsoft.com/office/drawing/2014/main" id="{2A62C4DF-FD3B-49C7-9B64-05EC8099522E}"/>
              </a:ext>
            </a:extLst>
          </p:cNvPr>
          <p:cNvPicPr>
            <a:picLocks noChangeAspect="1"/>
          </p:cNvPicPr>
          <p:nvPr/>
        </p:nvPicPr>
        <p:blipFill>
          <a:blip r:embed="rId3"/>
          <a:stretch>
            <a:fillRect/>
          </a:stretch>
        </p:blipFill>
        <p:spPr>
          <a:xfrm>
            <a:off x="4079776" y="237486"/>
            <a:ext cx="3744416" cy="748883"/>
          </a:xfrm>
          <a:prstGeom prst="rect">
            <a:avLst/>
          </a:prstGeom>
        </p:spPr>
      </p:pic>
      <p:sp>
        <p:nvSpPr>
          <p:cNvPr id="12" name="Inhaltsplatzhalter 1">
            <a:extLst>
              <a:ext uri="{FF2B5EF4-FFF2-40B4-BE49-F238E27FC236}">
                <a16:creationId xmlns:a16="http://schemas.microsoft.com/office/drawing/2014/main" id="{C6AAFE51-FC01-4140-8542-D8D097255664}"/>
              </a:ext>
            </a:extLst>
          </p:cNvPr>
          <p:cNvSpPr txBox="1">
            <a:spLocks/>
          </p:cNvSpPr>
          <p:nvPr/>
        </p:nvSpPr>
        <p:spPr bwMode="auto">
          <a:xfrm>
            <a:off x="751579" y="1459400"/>
            <a:ext cx="5400000" cy="393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lnSpc>
                <a:spcPts val="2300"/>
              </a:lnSpc>
              <a:spcBef>
                <a:spcPct val="20000"/>
              </a:spcBef>
              <a:spcAft>
                <a:spcPct val="0"/>
              </a:spcAft>
              <a:buClr>
                <a:srgbClr val="5F5F5F"/>
              </a:buClr>
              <a:buFont typeface="Arial" panose="020B0604020202020204" pitchFamily="34" charset="0"/>
              <a:buChar char="»"/>
              <a:tabLst>
                <a:tab pos="622300" algn="l"/>
              </a:tabLst>
              <a:defRPr kern="1200">
                <a:solidFill>
                  <a:schemeClr val="tx1"/>
                </a:solidFill>
                <a:latin typeface="+mn-lt"/>
                <a:ea typeface="+mn-ea"/>
                <a:cs typeface="+mn-cs"/>
              </a:defRPr>
            </a:lvl1pPr>
            <a:lvl2pPr marL="285750" indent="-285750" algn="l" defTabSz="457200" rtl="0" eaLnBrk="0" fontAlgn="base" hangingPunct="0">
              <a:lnSpc>
                <a:spcPts val="2300"/>
              </a:lnSpc>
              <a:spcBef>
                <a:spcPct val="20000"/>
              </a:spcBef>
              <a:spcAft>
                <a:spcPct val="0"/>
              </a:spcAft>
              <a:buClr>
                <a:srgbClr val="6AB023"/>
              </a:buClr>
              <a:buFont typeface="Arial" panose="020B0604020202020204" pitchFamily="34" charset="0"/>
              <a:buChar char="»"/>
              <a:tabLst>
                <a:tab pos="622300" algn="l"/>
              </a:tabLst>
              <a:defRPr kern="1200">
                <a:solidFill>
                  <a:schemeClr val="tx1"/>
                </a:solidFill>
                <a:latin typeface="+mn-lt"/>
                <a:ea typeface="+mn-ea"/>
                <a:cs typeface="+mn-cs"/>
              </a:defRPr>
            </a:lvl2pPr>
            <a:lvl3pPr marL="268288" indent="-268288" algn="l" defTabSz="457200" rtl="0" eaLnBrk="0" fontAlgn="base" hangingPunct="0">
              <a:spcBef>
                <a:spcPct val="20000"/>
              </a:spcBef>
              <a:spcAft>
                <a:spcPct val="0"/>
              </a:spcAft>
              <a:buClr>
                <a:srgbClr val="333333"/>
              </a:buClr>
              <a:buSzPct val="120000"/>
              <a:buFont typeface="Arial" panose="020B0604020202020204" pitchFamily="34" charset="0"/>
              <a:buChar char="•"/>
              <a:tabLst>
                <a:tab pos="622300" algn="l"/>
              </a:tabLst>
              <a:defRPr kern="1200">
                <a:solidFill>
                  <a:schemeClr val="tx1"/>
                </a:solidFill>
                <a:latin typeface="+mn-lt"/>
                <a:ea typeface="+mn-ea"/>
                <a:cs typeface="+mn-cs"/>
              </a:defRPr>
            </a:lvl3pPr>
            <a:lvl4pPr marL="269875" indent="-269875" algn="l" defTabSz="457200" rtl="0" eaLnBrk="0" fontAlgn="base" hangingPunct="0">
              <a:lnSpc>
                <a:spcPts val="2300"/>
              </a:lnSpc>
              <a:spcBef>
                <a:spcPct val="20000"/>
              </a:spcBef>
              <a:spcAft>
                <a:spcPct val="0"/>
              </a:spcAft>
              <a:buFont typeface="Arial" panose="020B0604020202020204" pitchFamily="34" charset="0"/>
              <a:tabLst>
                <a:tab pos="622300" algn="l"/>
              </a:tabLst>
              <a:defRPr kern="1200">
                <a:solidFill>
                  <a:schemeClr val="tx1"/>
                </a:solidFill>
                <a:latin typeface="+mn-lt"/>
                <a:ea typeface="+mn-ea"/>
                <a:cs typeface="+mn-cs"/>
              </a:defRPr>
            </a:lvl4pPr>
            <a:lvl5pPr marL="722313" indent="-273050" algn="l" defTabSz="457200" rtl="0" eaLnBrk="0" fontAlgn="base" hangingPunct="0">
              <a:lnSpc>
                <a:spcPts val="2300"/>
              </a:lnSpc>
              <a:spcBef>
                <a:spcPct val="20000"/>
              </a:spcBef>
              <a:spcAft>
                <a:spcPct val="0"/>
              </a:spcAft>
              <a:buClr>
                <a:srgbClr val="333333"/>
              </a:buClr>
              <a:buSzPct val="120000"/>
              <a:buFont typeface="Arial" panose="020B0604020202020204" pitchFamily="34" charset="0"/>
              <a:buChar char="•"/>
              <a:tabLst>
                <a:tab pos="622300" algn="l"/>
              </a:tabLst>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sz="2000" u="sng">
                <a:latin typeface="Verdana" panose="020B0604030504040204" pitchFamily="34" charset="0"/>
                <a:ea typeface="Verdana" panose="020B0604030504040204" pitchFamily="34" charset="0"/>
              </a:rPr>
              <a:t>Vorteile:</a:t>
            </a:r>
          </a:p>
          <a:p>
            <a:endParaRPr lang="de-DE" sz="2000">
              <a:latin typeface="Verdana" panose="020B0604030504040204" pitchFamily="34" charset="0"/>
              <a:ea typeface="Verdana" panose="020B0604030504040204" pitchFamily="34" charset="0"/>
            </a:endParaRPr>
          </a:p>
          <a:p>
            <a:pPr>
              <a:lnSpc>
                <a:spcPct val="150000"/>
              </a:lnSpc>
            </a:pPr>
            <a:r>
              <a:rPr lang="de-DE" sz="2000">
                <a:latin typeface="Verdana" panose="020B0604030504040204" pitchFamily="34" charset="0"/>
                <a:ea typeface="Verdana" panose="020B0604030504040204" pitchFamily="34" charset="0"/>
              </a:rPr>
              <a:t>Modernes Webinterface</a:t>
            </a:r>
          </a:p>
          <a:p>
            <a:pPr>
              <a:lnSpc>
                <a:spcPct val="150000"/>
              </a:lnSpc>
            </a:pPr>
            <a:r>
              <a:rPr lang="de-DE" sz="2000">
                <a:latin typeface="Verdana" panose="020B0604030504040204" pitchFamily="34" charset="0"/>
                <a:ea typeface="Verdana" panose="020B0604030504040204" pitchFamily="34" charset="0"/>
              </a:rPr>
              <a:t>Umfangreiche Logging- und Monitoring</a:t>
            </a:r>
          </a:p>
          <a:p>
            <a:pPr>
              <a:lnSpc>
                <a:spcPct val="150000"/>
              </a:lnSpc>
            </a:pPr>
            <a:r>
              <a:rPr lang="de-DE" sz="2000">
                <a:latin typeface="Verdana" panose="020B0604030504040204" pitchFamily="34" charset="0"/>
                <a:ea typeface="Verdana" panose="020B0604030504040204" pitchFamily="34" charset="0"/>
              </a:rPr>
              <a:t>Gute Dokumentation</a:t>
            </a:r>
          </a:p>
          <a:p>
            <a:pPr>
              <a:lnSpc>
                <a:spcPct val="150000"/>
              </a:lnSpc>
            </a:pPr>
            <a:r>
              <a:rPr lang="de-DE" sz="2000">
                <a:latin typeface="Verdana" panose="020B0604030504040204" pitchFamily="34" charset="0"/>
                <a:ea typeface="Verdana" panose="020B0604030504040204" pitchFamily="34" charset="0"/>
              </a:rPr>
              <a:t>Regelmäßige Updates</a:t>
            </a:r>
          </a:p>
        </p:txBody>
      </p:sp>
      <p:sp>
        <p:nvSpPr>
          <p:cNvPr id="17" name="Inhaltsplatzhalter 2">
            <a:extLst>
              <a:ext uri="{FF2B5EF4-FFF2-40B4-BE49-F238E27FC236}">
                <a16:creationId xmlns:a16="http://schemas.microsoft.com/office/drawing/2014/main" id="{749A291D-D4EB-49B7-BD5F-A6A41E1BB731}"/>
              </a:ext>
            </a:extLst>
          </p:cNvPr>
          <p:cNvSpPr txBox="1">
            <a:spLocks/>
          </p:cNvSpPr>
          <p:nvPr/>
        </p:nvSpPr>
        <p:spPr>
          <a:xfrm>
            <a:off x="6428852" y="1456879"/>
            <a:ext cx="5400000" cy="3939200"/>
          </a:xfrm>
          <a:prstGeom prst="rect">
            <a:avLst/>
          </a:prstGeom>
        </p:spPr>
        <p:txBody>
          <a:bodyPr/>
          <a:lstStyle>
            <a:lvl1pPr algn="l" defTabSz="457200" rtl="0" eaLnBrk="0" fontAlgn="base" hangingPunct="0">
              <a:lnSpc>
                <a:spcPts val="2300"/>
              </a:lnSpc>
              <a:spcBef>
                <a:spcPct val="20000"/>
              </a:spcBef>
              <a:spcAft>
                <a:spcPct val="0"/>
              </a:spcAft>
              <a:buClr>
                <a:srgbClr val="5F5F5F"/>
              </a:buClr>
              <a:buFont typeface="Arial" panose="020B0604020202020204" pitchFamily="34" charset="0"/>
              <a:buChar char="»"/>
              <a:tabLst>
                <a:tab pos="622300" algn="l"/>
              </a:tabLst>
              <a:defRPr kern="1200">
                <a:solidFill>
                  <a:schemeClr val="tx1"/>
                </a:solidFill>
                <a:latin typeface="+mn-lt"/>
                <a:ea typeface="+mn-ea"/>
                <a:cs typeface="+mn-cs"/>
              </a:defRPr>
            </a:lvl1pPr>
            <a:lvl2pPr marL="285750" indent="-285750" algn="l" defTabSz="457200" rtl="0" eaLnBrk="0" fontAlgn="base" hangingPunct="0">
              <a:lnSpc>
                <a:spcPts val="2300"/>
              </a:lnSpc>
              <a:spcBef>
                <a:spcPct val="20000"/>
              </a:spcBef>
              <a:spcAft>
                <a:spcPct val="0"/>
              </a:spcAft>
              <a:buClr>
                <a:srgbClr val="6AB023"/>
              </a:buClr>
              <a:buFont typeface="Arial" panose="020B0604020202020204" pitchFamily="34" charset="0"/>
              <a:buChar char="»"/>
              <a:tabLst>
                <a:tab pos="622300" algn="l"/>
              </a:tabLst>
              <a:defRPr kern="1200">
                <a:solidFill>
                  <a:schemeClr val="tx1"/>
                </a:solidFill>
                <a:latin typeface="+mn-lt"/>
                <a:ea typeface="+mn-ea"/>
                <a:cs typeface="+mn-cs"/>
              </a:defRPr>
            </a:lvl2pPr>
            <a:lvl3pPr marL="268288" indent="-268288" algn="l" defTabSz="457200" rtl="0" eaLnBrk="0" fontAlgn="base" hangingPunct="0">
              <a:spcBef>
                <a:spcPct val="20000"/>
              </a:spcBef>
              <a:spcAft>
                <a:spcPct val="0"/>
              </a:spcAft>
              <a:buClr>
                <a:srgbClr val="333333"/>
              </a:buClr>
              <a:buSzPct val="120000"/>
              <a:buFont typeface="Arial" panose="020B0604020202020204" pitchFamily="34" charset="0"/>
              <a:buChar char="•"/>
              <a:tabLst>
                <a:tab pos="622300" algn="l"/>
              </a:tabLst>
              <a:defRPr kern="1200">
                <a:solidFill>
                  <a:schemeClr val="tx1"/>
                </a:solidFill>
                <a:latin typeface="+mn-lt"/>
                <a:ea typeface="+mn-ea"/>
                <a:cs typeface="+mn-cs"/>
              </a:defRPr>
            </a:lvl3pPr>
            <a:lvl4pPr marL="269875" indent="-269875" algn="l" defTabSz="457200" rtl="0" eaLnBrk="0" fontAlgn="base" hangingPunct="0">
              <a:lnSpc>
                <a:spcPts val="2300"/>
              </a:lnSpc>
              <a:spcBef>
                <a:spcPct val="20000"/>
              </a:spcBef>
              <a:spcAft>
                <a:spcPct val="0"/>
              </a:spcAft>
              <a:buFont typeface="Arial" panose="020B0604020202020204" pitchFamily="34" charset="0"/>
              <a:tabLst>
                <a:tab pos="622300" algn="l"/>
              </a:tabLst>
              <a:defRPr kern="1200">
                <a:solidFill>
                  <a:schemeClr val="tx1"/>
                </a:solidFill>
                <a:latin typeface="+mn-lt"/>
                <a:ea typeface="+mn-ea"/>
                <a:cs typeface="+mn-cs"/>
              </a:defRPr>
            </a:lvl4pPr>
            <a:lvl5pPr marL="722313" indent="-273050" algn="l" defTabSz="457200" rtl="0" eaLnBrk="0" fontAlgn="base" hangingPunct="0">
              <a:lnSpc>
                <a:spcPts val="2300"/>
              </a:lnSpc>
              <a:spcBef>
                <a:spcPct val="20000"/>
              </a:spcBef>
              <a:spcAft>
                <a:spcPct val="0"/>
              </a:spcAft>
              <a:buClr>
                <a:srgbClr val="333333"/>
              </a:buClr>
              <a:buSzPct val="120000"/>
              <a:buFont typeface="Arial" panose="020B0604020202020204" pitchFamily="34" charset="0"/>
              <a:buChar char="•"/>
              <a:tabLst>
                <a:tab pos="622300" algn="l"/>
              </a:tabLst>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sz="2000" u="sng">
                <a:latin typeface="Verdana" panose="020B0604030504040204" pitchFamily="34" charset="0"/>
                <a:ea typeface="Verdana" panose="020B0604030504040204" pitchFamily="34" charset="0"/>
              </a:rPr>
              <a:t>Nachteile:</a:t>
            </a:r>
          </a:p>
          <a:p>
            <a:endParaRPr lang="en-US" sz="2000">
              <a:latin typeface="Verdana" panose="020B0604030504040204" pitchFamily="34" charset="0"/>
              <a:ea typeface="Verdana" panose="020B0604030504040204" pitchFamily="34" charset="0"/>
            </a:endParaRPr>
          </a:p>
          <a:p>
            <a:pPr>
              <a:lnSpc>
                <a:spcPct val="150000"/>
              </a:lnSpc>
            </a:pPr>
            <a:r>
              <a:rPr lang="de-DE" sz="2000">
                <a:latin typeface="Verdana" panose="020B0604030504040204" pitchFamily="34" charset="0"/>
                <a:ea typeface="Verdana" panose="020B0604030504040204" pitchFamily="34" charset="0"/>
              </a:rPr>
              <a:t>Etwas höherer Ressourcenverbrauch</a:t>
            </a:r>
          </a:p>
          <a:p>
            <a:pPr>
              <a:lnSpc>
                <a:spcPct val="150000"/>
              </a:lnSpc>
            </a:pPr>
            <a:r>
              <a:rPr lang="en-US" sz="2000">
                <a:latin typeface="Verdana" panose="020B0604030504040204" pitchFamily="34" charset="0"/>
                <a:ea typeface="Verdana" panose="020B0604030504040204" pitchFamily="34" charset="0"/>
              </a:rPr>
              <a:t>Benötigt einarbeitung</a:t>
            </a:r>
          </a:p>
          <a:p>
            <a:pPr>
              <a:lnSpc>
                <a:spcPct val="150000"/>
              </a:lnSpc>
            </a:pPr>
            <a:r>
              <a:rPr lang="de-DE" sz="2000">
                <a:latin typeface="Verdana" panose="020B0604030504040204" pitchFamily="34" charset="0"/>
                <a:ea typeface="Verdana" panose="020B0604030504040204" pitchFamily="34" charset="0"/>
              </a:rPr>
              <a:t>Kein Telefonsupport</a:t>
            </a:r>
            <a:endParaRPr lang="en-US" sz="200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16393580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oliennummernplatzhalter 17">
            <a:extLst>
              <a:ext uri="{FF2B5EF4-FFF2-40B4-BE49-F238E27FC236}">
                <a16:creationId xmlns:a16="http://schemas.microsoft.com/office/drawing/2014/main" id="{FDA32127-2976-4872-94E5-9A79CDB728D7}"/>
              </a:ext>
            </a:extLst>
          </p:cNvPr>
          <p:cNvSpPr txBox="1">
            <a:spLocks/>
          </p:cNvSpPr>
          <p:nvPr/>
        </p:nvSpPr>
        <p:spPr>
          <a:xfrm>
            <a:off x="-1" y="6492875"/>
            <a:ext cx="498475" cy="365125"/>
          </a:xfrm>
          <a:prstGeom prst="rect">
            <a:avLst/>
          </a:prstGeom>
        </p:spPr>
        <p:txBody>
          <a:bodyPr/>
          <a:lstStyle>
            <a:defPPr>
              <a:defRPr lang="de-DE"/>
            </a:defPPr>
            <a:lvl1pPr algn="r"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r>
              <a:rPr lang="de-DE">
                <a:solidFill>
                  <a:schemeClr val="bg1"/>
                </a:solidFill>
              </a:rPr>
              <a:t>11</a:t>
            </a:r>
            <a:endParaRPr lang="de-DE" dirty="0">
              <a:solidFill>
                <a:schemeClr val="bg1"/>
              </a:solidFill>
            </a:endParaRPr>
          </a:p>
        </p:txBody>
      </p:sp>
      <p:sp>
        <p:nvSpPr>
          <p:cNvPr id="49" name="Foliennummernplatzhalter 4">
            <a:extLst>
              <a:ext uri="{FF2B5EF4-FFF2-40B4-BE49-F238E27FC236}">
                <a16:creationId xmlns:a16="http://schemas.microsoft.com/office/drawing/2014/main" id="{A149B483-4C41-476E-9D25-0DB5C5703430}"/>
              </a:ext>
            </a:extLst>
          </p:cNvPr>
          <p:cNvSpPr>
            <a:spLocks noGrp="1"/>
          </p:cNvSpPr>
          <p:nvPr>
            <p:ph type="sldNum" sz="quarter" idx="4"/>
          </p:nvPr>
        </p:nvSpPr>
        <p:spPr>
          <a:xfrm>
            <a:off x="11111753" y="6459013"/>
            <a:ext cx="717099" cy="360000"/>
          </a:xfrm>
        </p:spPr>
        <p:txBody>
          <a:bodyPr/>
          <a:lstStyle/>
          <a:p>
            <a:fld id="{9A6FD184-3B91-49D6-9F10-B4D4BC256A00}" type="slidenum">
              <a:rPr lang="de-DE" smtClean="0"/>
              <a:pPr/>
              <a:t>12</a:t>
            </a:fld>
            <a:endParaRPr lang="de-DE"/>
          </a:p>
        </p:txBody>
      </p:sp>
      <p:sp>
        <p:nvSpPr>
          <p:cNvPr id="50" name="Google Shape;124;p4">
            <a:extLst>
              <a:ext uri="{FF2B5EF4-FFF2-40B4-BE49-F238E27FC236}">
                <a16:creationId xmlns:a16="http://schemas.microsoft.com/office/drawing/2014/main" id="{91EA19EB-AFCF-4BFE-9E88-1A2688655E2C}"/>
              </a:ext>
            </a:extLst>
          </p:cNvPr>
          <p:cNvSpPr txBox="1"/>
          <p:nvPr/>
        </p:nvSpPr>
        <p:spPr>
          <a:xfrm>
            <a:off x="751579" y="5938336"/>
            <a:ext cx="10688841" cy="307736"/>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r>
              <a:rPr lang="de-DE">
                <a:solidFill>
                  <a:schemeClr val="dk1"/>
                </a:solidFill>
                <a:latin typeface="Verdana" panose="020B0604030504040204" pitchFamily="34" charset="0"/>
                <a:ea typeface="Verdana" panose="020B0604030504040204" pitchFamily="34" charset="0"/>
                <a:cs typeface="Calibri"/>
                <a:sym typeface="Calibri"/>
              </a:rPr>
              <a:t>Projektumfeld</a:t>
            </a:r>
            <a:r>
              <a:rPr lang="de-DE" sz="1400" b="0" i="0" u="none" strike="noStrike" cap="none">
                <a:solidFill>
                  <a:schemeClr val="dk1"/>
                </a:solidFill>
                <a:latin typeface="Verdana" panose="020B0604030504040204" pitchFamily="34" charset="0"/>
                <a:ea typeface="Verdana" panose="020B0604030504040204" pitchFamily="34" charset="0"/>
                <a:cs typeface="Calibri"/>
                <a:sym typeface="Calibri"/>
              </a:rPr>
              <a:t> – Ist-Analyse </a:t>
            </a:r>
            <a:r>
              <a:rPr lang="de-DE">
                <a:solidFill>
                  <a:schemeClr val="dk1"/>
                </a:solidFill>
                <a:latin typeface="Verdana" panose="020B0604030504040204" pitchFamily="34" charset="0"/>
                <a:ea typeface="Verdana" panose="020B0604030504040204" pitchFamily="34" charset="0"/>
                <a:cs typeface="Calibri"/>
                <a:sym typeface="Calibri"/>
              </a:rPr>
              <a:t>-</a:t>
            </a:r>
            <a:r>
              <a:rPr lang="de-DE" sz="1400" b="0" i="0" u="none" strike="noStrike" cap="none">
                <a:solidFill>
                  <a:schemeClr val="dk1"/>
                </a:solidFill>
                <a:latin typeface="Verdana" panose="020B0604030504040204" pitchFamily="34" charset="0"/>
                <a:ea typeface="Verdana" panose="020B0604030504040204" pitchFamily="34" charset="0"/>
                <a:cs typeface="Calibri"/>
                <a:sym typeface="Calibri"/>
              </a:rPr>
              <a:t> Soll-Konzept – </a:t>
            </a:r>
            <a:r>
              <a:rPr lang="de-DE" sz="1400" b="1" i="0" u="sng" strike="noStrike" cap="none">
                <a:solidFill>
                  <a:schemeClr val="dk1"/>
                </a:solidFill>
                <a:latin typeface="Verdana" panose="020B0604030504040204" pitchFamily="34" charset="0"/>
                <a:ea typeface="Verdana" panose="020B0604030504040204" pitchFamily="34" charset="0"/>
                <a:cs typeface="Calibri"/>
                <a:sym typeface="Calibri"/>
              </a:rPr>
              <a:t>Planungsphase</a:t>
            </a:r>
            <a:r>
              <a:rPr lang="de-DE" sz="1400" b="0" i="0" u="none" strike="noStrike" cap="none">
                <a:solidFill>
                  <a:schemeClr val="dk1"/>
                </a:solidFill>
                <a:latin typeface="Verdana" panose="020B0604030504040204" pitchFamily="34" charset="0"/>
                <a:ea typeface="Verdana" panose="020B0604030504040204" pitchFamily="34" charset="0"/>
                <a:cs typeface="Calibri"/>
                <a:sym typeface="Calibri"/>
              </a:rPr>
              <a:t> - </a:t>
            </a:r>
            <a:r>
              <a:rPr lang="de-DE" sz="1400" i="0" strike="noStrike" cap="none">
                <a:solidFill>
                  <a:schemeClr val="dk1"/>
                </a:solidFill>
                <a:latin typeface="Verdana" panose="020B0604030504040204" pitchFamily="34" charset="0"/>
                <a:ea typeface="Verdana" panose="020B0604030504040204" pitchFamily="34" charset="0"/>
                <a:cs typeface="Calibri"/>
                <a:sym typeface="Calibri"/>
              </a:rPr>
              <a:t>Projektdurchführung</a:t>
            </a:r>
            <a:r>
              <a:rPr lang="de-DE" sz="1400" b="0" i="0" u="none" strike="noStrike" cap="none">
                <a:solidFill>
                  <a:schemeClr val="dk1"/>
                </a:solidFill>
                <a:latin typeface="Verdana" panose="020B0604030504040204" pitchFamily="34" charset="0"/>
                <a:ea typeface="Verdana" panose="020B0604030504040204" pitchFamily="34" charset="0"/>
                <a:cs typeface="Calibri"/>
                <a:sym typeface="Calibri"/>
              </a:rPr>
              <a:t> - </a:t>
            </a:r>
            <a:r>
              <a:rPr lang="de-DE" sz="1400" i="0" strike="noStrike" cap="none">
                <a:solidFill>
                  <a:schemeClr val="dk1"/>
                </a:solidFill>
                <a:latin typeface="Verdana" panose="020B0604030504040204" pitchFamily="34" charset="0"/>
                <a:ea typeface="Verdana" panose="020B0604030504040204" pitchFamily="34" charset="0"/>
                <a:cs typeface="Calibri"/>
                <a:sym typeface="Calibri"/>
              </a:rPr>
              <a:t>Abschluss</a:t>
            </a:r>
            <a:endParaRPr>
              <a:solidFill>
                <a:schemeClr val="dk1"/>
              </a:solidFill>
              <a:latin typeface="Verdana" panose="020B0604030504040204" pitchFamily="34" charset="0"/>
              <a:ea typeface="Verdana" panose="020B0604030504040204" pitchFamily="34" charset="0"/>
              <a:cs typeface="Calibri"/>
            </a:endParaRPr>
          </a:p>
        </p:txBody>
      </p:sp>
      <p:sp>
        <p:nvSpPr>
          <p:cNvPr id="12" name="Inhaltsplatzhalter 1">
            <a:extLst>
              <a:ext uri="{FF2B5EF4-FFF2-40B4-BE49-F238E27FC236}">
                <a16:creationId xmlns:a16="http://schemas.microsoft.com/office/drawing/2014/main" id="{C6AAFE51-FC01-4140-8542-D8D097255664}"/>
              </a:ext>
            </a:extLst>
          </p:cNvPr>
          <p:cNvSpPr txBox="1">
            <a:spLocks/>
          </p:cNvSpPr>
          <p:nvPr/>
        </p:nvSpPr>
        <p:spPr bwMode="auto">
          <a:xfrm>
            <a:off x="751579" y="1459400"/>
            <a:ext cx="5400000" cy="393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lnSpc>
                <a:spcPts val="2300"/>
              </a:lnSpc>
              <a:spcBef>
                <a:spcPct val="20000"/>
              </a:spcBef>
              <a:spcAft>
                <a:spcPct val="0"/>
              </a:spcAft>
              <a:buClr>
                <a:srgbClr val="5F5F5F"/>
              </a:buClr>
              <a:buFont typeface="Arial" panose="020B0604020202020204" pitchFamily="34" charset="0"/>
              <a:buChar char="»"/>
              <a:tabLst>
                <a:tab pos="622300" algn="l"/>
              </a:tabLst>
              <a:defRPr kern="1200">
                <a:solidFill>
                  <a:schemeClr val="tx1"/>
                </a:solidFill>
                <a:latin typeface="+mn-lt"/>
                <a:ea typeface="+mn-ea"/>
                <a:cs typeface="+mn-cs"/>
              </a:defRPr>
            </a:lvl1pPr>
            <a:lvl2pPr marL="285750" indent="-285750" algn="l" defTabSz="457200" rtl="0" eaLnBrk="0" fontAlgn="base" hangingPunct="0">
              <a:lnSpc>
                <a:spcPts val="2300"/>
              </a:lnSpc>
              <a:spcBef>
                <a:spcPct val="20000"/>
              </a:spcBef>
              <a:spcAft>
                <a:spcPct val="0"/>
              </a:spcAft>
              <a:buClr>
                <a:srgbClr val="6AB023"/>
              </a:buClr>
              <a:buFont typeface="Arial" panose="020B0604020202020204" pitchFamily="34" charset="0"/>
              <a:buChar char="»"/>
              <a:tabLst>
                <a:tab pos="622300" algn="l"/>
              </a:tabLst>
              <a:defRPr kern="1200">
                <a:solidFill>
                  <a:schemeClr val="tx1"/>
                </a:solidFill>
                <a:latin typeface="+mn-lt"/>
                <a:ea typeface="+mn-ea"/>
                <a:cs typeface="+mn-cs"/>
              </a:defRPr>
            </a:lvl2pPr>
            <a:lvl3pPr marL="268288" indent="-268288" algn="l" defTabSz="457200" rtl="0" eaLnBrk="0" fontAlgn="base" hangingPunct="0">
              <a:spcBef>
                <a:spcPct val="20000"/>
              </a:spcBef>
              <a:spcAft>
                <a:spcPct val="0"/>
              </a:spcAft>
              <a:buClr>
                <a:srgbClr val="333333"/>
              </a:buClr>
              <a:buSzPct val="120000"/>
              <a:buFont typeface="Arial" panose="020B0604020202020204" pitchFamily="34" charset="0"/>
              <a:buChar char="•"/>
              <a:tabLst>
                <a:tab pos="622300" algn="l"/>
              </a:tabLst>
              <a:defRPr kern="1200">
                <a:solidFill>
                  <a:schemeClr val="tx1"/>
                </a:solidFill>
                <a:latin typeface="+mn-lt"/>
                <a:ea typeface="+mn-ea"/>
                <a:cs typeface="+mn-cs"/>
              </a:defRPr>
            </a:lvl3pPr>
            <a:lvl4pPr marL="269875" indent="-269875" algn="l" defTabSz="457200" rtl="0" eaLnBrk="0" fontAlgn="base" hangingPunct="0">
              <a:lnSpc>
                <a:spcPts val="2300"/>
              </a:lnSpc>
              <a:spcBef>
                <a:spcPct val="20000"/>
              </a:spcBef>
              <a:spcAft>
                <a:spcPct val="0"/>
              </a:spcAft>
              <a:buFont typeface="Arial" panose="020B0604020202020204" pitchFamily="34" charset="0"/>
              <a:tabLst>
                <a:tab pos="622300" algn="l"/>
              </a:tabLst>
              <a:defRPr kern="1200">
                <a:solidFill>
                  <a:schemeClr val="tx1"/>
                </a:solidFill>
                <a:latin typeface="+mn-lt"/>
                <a:ea typeface="+mn-ea"/>
                <a:cs typeface="+mn-cs"/>
              </a:defRPr>
            </a:lvl4pPr>
            <a:lvl5pPr marL="722313" indent="-273050" algn="l" defTabSz="457200" rtl="0" eaLnBrk="0" fontAlgn="base" hangingPunct="0">
              <a:lnSpc>
                <a:spcPts val="2300"/>
              </a:lnSpc>
              <a:spcBef>
                <a:spcPct val="20000"/>
              </a:spcBef>
              <a:spcAft>
                <a:spcPct val="0"/>
              </a:spcAft>
              <a:buClr>
                <a:srgbClr val="333333"/>
              </a:buClr>
              <a:buSzPct val="120000"/>
              <a:buFont typeface="Arial" panose="020B0604020202020204" pitchFamily="34" charset="0"/>
              <a:buChar char="•"/>
              <a:tabLst>
                <a:tab pos="622300" algn="l"/>
              </a:tabLst>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sz="2000" u="sng">
                <a:latin typeface="Verdana" panose="020B0604030504040204" pitchFamily="34" charset="0"/>
                <a:ea typeface="Verdana" panose="020B0604030504040204" pitchFamily="34" charset="0"/>
              </a:rPr>
              <a:t>Vorteile:</a:t>
            </a:r>
          </a:p>
          <a:p>
            <a:endParaRPr lang="de-DE" sz="2000">
              <a:latin typeface="Verdana" panose="020B0604030504040204" pitchFamily="34" charset="0"/>
              <a:ea typeface="Verdana" panose="020B0604030504040204" pitchFamily="34" charset="0"/>
            </a:endParaRPr>
          </a:p>
          <a:p>
            <a:pPr>
              <a:lnSpc>
                <a:spcPct val="150000"/>
              </a:lnSpc>
            </a:pPr>
            <a:r>
              <a:rPr lang="de-DE" sz="2000">
                <a:latin typeface="Verdana" panose="020B0604030504040204" pitchFamily="34" charset="0"/>
                <a:ea typeface="Verdana" panose="020B0604030504040204" pitchFamily="34" charset="0"/>
              </a:rPr>
              <a:t>Professionelle Sicherheitsfeatures</a:t>
            </a:r>
          </a:p>
          <a:p>
            <a:pPr>
              <a:lnSpc>
                <a:spcPct val="150000"/>
              </a:lnSpc>
            </a:pPr>
            <a:r>
              <a:rPr lang="de-DE" sz="2000">
                <a:latin typeface="Verdana" panose="020B0604030504040204" pitchFamily="34" charset="0"/>
                <a:ea typeface="Verdana" panose="020B0604030504040204" pitchFamily="34" charset="0"/>
              </a:rPr>
              <a:t>Übersichtliches Dashboard</a:t>
            </a:r>
          </a:p>
          <a:p>
            <a:pPr>
              <a:lnSpc>
                <a:spcPct val="150000"/>
              </a:lnSpc>
            </a:pPr>
            <a:r>
              <a:rPr lang="de-DE" sz="2000">
                <a:latin typeface="Verdana" panose="020B0604030504040204" pitchFamily="34" charset="0"/>
                <a:ea typeface="Verdana" panose="020B0604030504040204" pitchFamily="34" charset="0"/>
              </a:rPr>
              <a:t>Kostenlos für private Nutzung</a:t>
            </a:r>
          </a:p>
        </p:txBody>
      </p:sp>
      <p:sp>
        <p:nvSpPr>
          <p:cNvPr id="17" name="Inhaltsplatzhalter 2">
            <a:extLst>
              <a:ext uri="{FF2B5EF4-FFF2-40B4-BE49-F238E27FC236}">
                <a16:creationId xmlns:a16="http://schemas.microsoft.com/office/drawing/2014/main" id="{749A291D-D4EB-49B7-BD5F-A6A41E1BB731}"/>
              </a:ext>
            </a:extLst>
          </p:cNvPr>
          <p:cNvSpPr txBox="1">
            <a:spLocks/>
          </p:cNvSpPr>
          <p:nvPr/>
        </p:nvSpPr>
        <p:spPr>
          <a:xfrm>
            <a:off x="6428852" y="1456879"/>
            <a:ext cx="5400000" cy="3939200"/>
          </a:xfrm>
          <a:prstGeom prst="rect">
            <a:avLst/>
          </a:prstGeom>
        </p:spPr>
        <p:txBody>
          <a:bodyPr/>
          <a:lstStyle>
            <a:lvl1pPr algn="l" defTabSz="457200" rtl="0" eaLnBrk="0" fontAlgn="base" hangingPunct="0">
              <a:lnSpc>
                <a:spcPts val="2300"/>
              </a:lnSpc>
              <a:spcBef>
                <a:spcPct val="20000"/>
              </a:spcBef>
              <a:spcAft>
                <a:spcPct val="0"/>
              </a:spcAft>
              <a:buClr>
                <a:srgbClr val="5F5F5F"/>
              </a:buClr>
              <a:buFont typeface="Arial" panose="020B0604020202020204" pitchFamily="34" charset="0"/>
              <a:buChar char="»"/>
              <a:tabLst>
                <a:tab pos="622300" algn="l"/>
              </a:tabLst>
              <a:defRPr kern="1200">
                <a:solidFill>
                  <a:schemeClr val="tx1"/>
                </a:solidFill>
                <a:latin typeface="+mn-lt"/>
                <a:ea typeface="+mn-ea"/>
                <a:cs typeface="+mn-cs"/>
              </a:defRPr>
            </a:lvl1pPr>
            <a:lvl2pPr marL="285750" indent="-285750" algn="l" defTabSz="457200" rtl="0" eaLnBrk="0" fontAlgn="base" hangingPunct="0">
              <a:lnSpc>
                <a:spcPts val="2300"/>
              </a:lnSpc>
              <a:spcBef>
                <a:spcPct val="20000"/>
              </a:spcBef>
              <a:spcAft>
                <a:spcPct val="0"/>
              </a:spcAft>
              <a:buClr>
                <a:srgbClr val="6AB023"/>
              </a:buClr>
              <a:buFont typeface="Arial" panose="020B0604020202020204" pitchFamily="34" charset="0"/>
              <a:buChar char="»"/>
              <a:tabLst>
                <a:tab pos="622300" algn="l"/>
              </a:tabLst>
              <a:defRPr kern="1200">
                <a:solidFill>
                  <a:schemeClr val="tx1"/>
                </a:solidFill>
                <a:latin typeface="+mn-lt"/>
                <a:ea typeface="+mn-ea"/>
                <a:cs typeface="+mn-cs"/>
              </a:defRPr>
            </a:lvl2pPr>
            <a:lvl3pPr marL="268288" indent="-268288" algn="l" defTabSz="457200" rtl="0" eaLnBrk="0" fontAlgn="base" hangingPunct="0">
              <a:spcBef>
                <a:spcPct val="20000"/>
              </a:spcBef>
              <a:spcAft>
                <a:spcPct val="0"/>
              </a:spcAft>
              <a:buClr>
                <a:srgbClr val="333333"/>
              </a:buClr>
              <a:buSzPct val="120000"/>
              <a:buFont typeface="Arial" panose="020B0604020202020204" pitchFamily="34" charset="0"/>
              <a:buChar char="•"/>
              <a:tabLst>
                <a:tab pos="622300" algn="l"/>
              </a:tabLst>
              <a:defRPr kern="1200">
                <a:solidFill>
                  <a:schemeClr val="tx1"/>
                </a:solidFill>
                <a:latin typeface="+mn-lt"/>
                <a:ea typeface="+mn-ea"/>
                <a:cs typeface="+mn-cs"/>
              </a:defRPr>
            </a:lvl3pPr>
            <a:lvl4pPr marL="269875" indent="-269875" algn="l" defTabSz="457200" rtl="0" eaLnBrk="0" fontAlgn="base" hangingPunct="0">
              <a:lnSpc>
                <a:spcPts val="2300"/>
              </a:lnSpc>
              <a:spcBef>
                <a:spcPct val="20000"/>
              </a:spcBef>
              <a:spcAft>
                <a:spcPct val="0"/>
              </a:spcAft>
              <a:buFont typeface="Arial" panose="020B0604020202020204" pitchFamily="34" charset="0"/>
              <a:tabLst>
                <a:tab pos="622300" algn="l"/>
              </a:tabLst>
              <a:defRPr kern="1200">
                <a:solidFill>
                  <a:schemeClr val="tx1"/>
                </a:solidFill>
                <a:latin typeface="+mn-lt"/>
                <a:ea typeface="+mn-ea"/>
                <a:cs typeface="+mn-cs"/>
              </a:defRPr>
            </a:lvl4pPr>
            <a:lvl5pPr marL="722313" indent="-273050" algn="l" defTabSz="457200" rtl="0" eaLnBrk="0" fontAlgn="base" hangingPunct="0">
              <a:lnSpc>
                <a:spcPts val="2300"/>
              </a:lnSpc>
              <a:spcBef>
                <a:spcPct val="20000"/>
              </a:spcBef>
              <a:spcAft>
                <a:spcPct val="0"/>
              </a:spcAft>
              <a:buClr>
                <a:srgbClr val="333333"/>
              </a:buClr>
              <a:buSzPct val="120000"/>
              <a:buFont typeface="Arial" panose="020B0604020202020204" pitchFamily="34" charset="0"/>
              <a:buChar char="•"/>
              <a:tabLst>
                <a:tab pos="622300" algn="l"/>
              </a:tabLst>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sz="2000" u="sng">
                <a:latin typeface="Verdana" panose="020B0604030504040204" pitchFamily="34" charset="0"/>
                <a:ea typeface="Verdana" panose="020B0604030504040204" pitchFamily="34" charset="0"/>
              </a:rPr>
              <a:t>Nachteile:</a:t>
            </a:r>
          </a:p>
          <a:p>
            <a:endParaRPr lang="en-US" sz="2000">
              <a:latin typeface="Verdana" panose="020B0604030504040204" pitchFamily="34" charset="0"/>
              <a:ea typeface="Verdana" panose="020B0604030504040204" pitchFamily="34" charset="0"/>
            </a:endParaRPr>
          </a:p>
          <a:p>
            <a:pPr>
              <a:lnSpc>
                <a:spcPct val="150000"/>
              </a:lnSpc>
            </a:pPr>
            <a:r>
              <a:rPr lang="de-DE" sz="2000">
                <a:latin typeface="Verdana" panose="020B0604030504040204" pitchFamily="34" charset="0"/>
                <a:ea typeface="Verdana" panose="020B0604030504040204" pitchFamily="34" charset="0"/>
              </a:rPr>
              <a:t>Nicht lizenziert für kommerziellen gebrauch</a:t>
            </a:r>
          </a:p>
          <a:p>
            <a:pPr>
              <a:lnSpc>
                <a:spcPct val="150000"/>
              </a:lnSpc>
            </a:pPr>
            <a:r>
              <a:rPr lang="de-DE" sz="2000">
                <a:latin typeface="Verdana" panose="020B0604030504040204" pitchFamily="34" charset="0"/>
                <a:ea typeface="Verdana" panose="020B0604030504040204" pitchFamily="34" charset="0"/>
              </a:rPr>
              <a:t>Etwas höherer Ressourcenverbrauch</a:t>
            </a:r>
          </a:p>
          <a:p>
            <a:pPr>
              <a:lnSpc>
                <a:spcPct val="150000"/>
              </a:lnSpc>
            </a:pPr>
            <a:r>
              <a:rPr lang="en-US" sz="2000">
                <a:latin typeface="Verdana" panose="020B0604030504040204" pitchFamily="34" charset="0"/>
                <a:ea typeface="Verdana" panose="020B0604030504040204" pitchFamily="34" charset="0"/>
              </a:rPr>
              <a:t>Komplexität</a:t>
            </a:r>
            <a:endParaRPr lang="de-DE" sz="2000">
              <a:latin typeface="Verdana" panose="020B0604030504040204" pitchFamily="34" charset="0"/>
              <a:ea typeface="Verdana" panose="020B0604030504040204" pitchFamily="34" charset="0"/>
            </a:endParaRPr>
          </a:p>
        </p:txBody>
      </p:sp>
      <p:pic>
        <p:nvPicPr>
          <p:cNvPr id="8" name="Picture 8">
            <a:extLst>
              <a:ext uri="{FF2B5EF4-FFF2-40B4-BE49-F238E27FC236}">
                <a16:creationId xmlns:a16="http://schemas.microsoft.com/office/drawing/2014/main" id="{F7406344-3C30-47AA-8117-8C2257A5B23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655840" y="241065"/>
            <a:ext cx="1928486" cy="74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1497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oliennummernplatzhalter 17">
            <a:extLst>
              <a:ext uri="{FF2B5EF4-FFF2-40B4-BE49-F238E27FC236}">
                <a16:creationId xmlns:a16="http://schemas.microsoft.com/office/drawing/2014/main" id="{FDA32127-2976-4872-94E5-9A79CDB728D7}"/>
              </a:ext>
            </a:extLst>
          </p:cNvPr>
          <p:cNvSpPr txBox="1">
            <a:spLocks/>
          </p:cNvSpPr>
          <p:nvPr/>
        </p:nvSpPr>
        <p:spPr>
          <a:xfrm>
            <a:off x="-1" y="6492875"/>
            <a:ext cx="498475" cy="365125"/>
          </a:xfrm>
          <a:prstGeom prst="rect">
            <a:avLst/>
          </a:prstGeom>
        </p:spPr>
        <p:txBody>
          <a:bodyPr/>
          <a:lstStyle>
            <a:defPPr>
              <a:defRPr lang="de-DE"/>
            </a:defPPr>
            <a:lvl1pPr algn="r"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r>
              <a:rPr lang="de-DE">
                <a:solidFill>
                  <a:schemeClr val="bg1"/>
                </a:solidFill>
              </a:rPr>
              <a:t>11</a:t>
            </a:r>
            <a:endParaRPr lang="de-DE" dirty="0">
              <a:solidFill>
                <a:schemeClr val="bg1"/>
              </a:solidFill>
            </a:endParaRPr>
          </a:p>
        </p:txBody>
      </p:sp>
      <p:sp>
        <p:nvSpPr>
          <p:cNvPr id="49" name="Foliennummernplatzhalter 4">
            <a:extLst>
              <a:ext uri="{FF2B5EF4-FFF2-40B4-BE49-F238E27FC236}">
                <a16:creationId xmlns:a16="http://schemas.microsoft.com/office/drawing/2014/main" id="{A149B483-4C41-476E-9D25-0DB5C5703430}"/>
              </a:ext>
            </a:extLst>
          </p:cNvPr>
          <p:cNvSpPr>
            <a:spLocks noGrp="1"/>
          </p:cNvSpPr>
          <p:nvPr>
            <p:ph type="sldNum" sz="quarter" idx="4"/>
          </p:nvPr>
        </p:nvSpPr>
        <p:spPr>
          <a:xfrm>
            <a:off x="11111753" y="6459013"/>
            <a:ext cx="717099" cy="360000"/>
          </a:xfrm>
        </p:spPr>
        <p:txBody>
          <a:bodyPr/>
          <a:lstStyle/>
          <a:p>
            <a:fld id="{9A6FD184-3B91-49D6-9F10-B4D4BC256A00}" type="slidenum">
              <a:rPr lang="de-DE" smtClean="0"/>
              <a:pPr/>
              <a:t>13</a:t>
            </a:fld>
            <a:endParaRPr lang="de-DE"/>
          </a:p>
        </p:txBody>
      </p:sp>
      <p:sp>
        <p:nvSpPr>
          <p:cNvPr id="50" name="Google Shape;124;p4">
            <a:extLst>
              <a:ext uri="{FF2B5EF4-FFF2-40B4-BE49-F238E27FC236}">
                <a16:creationId xmlns:a16="http://schemas.microsoft.com/office/drawing/2014/main" id="{91EA19EB-AFCF-4BFE-9E88-1A2688655E2C}"/>
              </a:ext>
            </a:extLst>
          </p:cNvPr>
          <p:cNvSpPr txBox="1"/>
          <p:nvPr/>
        </p:nvSpPr>
        <p:spPr>
          <a:xfrm>
            <a:off x="751579" y="5938336"/>
            <a:ext cx="10688841" cy="307736"/>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r>
              <a:rPr lang="de-DE">
                <a:solidFill>
                  <a:schemeClr val="dk1"/>
                </a:solidFill>
                <a:latin typeface="Verdana" panose="020B0604030504040204" pitchFamily="34" charset="0"/>
                <a:ea typeface="Verdana" panose="020B0604030504040204" pitchFamily="34" charset="0"/>
                <a:cs typeface="Calibri"/>
                <a:sym typeface="Calibri"/>
              </a:rPr>
              <a:t>Projektumfeld</a:t>
            </a:r>
            <a:r>
              <a:rPr lang="de-DE" sz="1400" b="0" i="0" u="none" strike="noStrike" cap="none">
                <a:solidFill>
                  <a:schemeClr val="dk1"/>
                </a:solidFill>
                <a:latin typeface="Verdana" panose="020B0604030504040204" pitchFamily="34" charset="0"/>
                <a:ea typeface="Verdana" panose="020B0604030504040204" pitchFamily="34" charset="0"/>
                <a:cs typeface="Calibri"/>
                <a:sym typeface="Calibri"/>
              </a:rPr>
              <a:t> – Ist-Analyse </a:t>
            </a:r>
            <a:r>
              <a:rPr lang="de-DE">
                <a:solidFill>
                  <a:schemeClr val="dk1"/>
                </a:solidFill>
                <a:latin typeface="Verdana" panose="020B0604030504040204" pitchFamily="34" charset="0"/>
                <a:ea typeface="Verdana" panose="020B0604030504040204" pitchFamily="34" charset="0"/>
                <a:cs typeface="Calibri"/>
                <a:sym typeface="Calibri"/>
              </a:rPr>
              <a:t>-</a:t>
            </a:r>
            <a:r>
              <a:rPr lang="de-DE" sz="1400" b="0" i="0" u="none" strike="noStrike" cap="none">
                <a:solidFill>
                  <a:schemeClr val="dk1"/>
                </a:solidFill>
                <a:latin typeface="Verdana" panose="020B0604030504040204" pitchFamily="34" charset="0"/>
                <a:ea typeface="Verdana" panose="020B0604030504040204" pitchFamily="34" charset="0"/>
                <a:cs typeface="Calibri"/>
                <a:sym typeface="Calibri"/>
              </a:rPr>
              <a:t> Soll-Konzept – </a:t>
            </a:r>
            <a:r>
              <a:rPr lang="de-DE" sz="1400" b="1" i="0" u="sng" strike="noStrike" cap="none">
                <a:solidFill>
                  <a:schemeClr val="dk1"/>
                </a:solidFill>
                <a:latin typeface="Verdana" panose="020B0604030504040204" pitchFamily="34" charset="0"/>
                <a:ea typeface="Verdana" panose="020B0604030504040204" pitchFamily="34" charset="0"/>
                <a:cs typeface="Calibri"/>
                <a:sym typeface="Calibri"/>
              </a:rPr>
              <a:t>Planungsphase</a:t>
            </a:r>
            <a:r>
              <a:rPr lang="de-DE" sz="1400" b="0" i="0" u="none" strike="noStrike" cap="none">
                <a:solidFill>
                  <a:schemeClr val="dk1"/>
                </a:solidFill>
                <a:latin typeface="Verdana" panose="020B0604030504040204" pitchFamily="34" charset="0"/>
                <a:ea typeface="Verdana" panose="020B0604030504040204" pitchFamily="34" charset="0"/>
                <a:cs typeface="Calibri"/>
                <a:sym typeface="Calibri"/>
              </a:rPr>
              <a:t> - </a:t>
            </a:r>
            <a:r>
              <a:rPr lang="de-DE" sz="1400" i="0" strike="noStrike" cap="none">
                <a:solidFill>
                  <a:schemeClr val="dk1"/>
                </a:solidFill>
                <a:latin typeface="Verdana" panose="020B0604030504040204" pitchFamily="34" charset="0"/>
                <a:ea typeface="Verdana" panose="020B0604030504040204" pitchFamily="34" charset="0"/>
                <a:cs typeface="Calibri"/>
                <a:sym typeface="Calibri"/>
              </a:rPr>
              <a:t>Projektdurchführung</a:t>
            </a:r>
            <a:r>
              <a:rPr lang="de-DE" sz="1400" b="0" i="0" u="none" strike="noStrike" cap="none">
                <a:solidFill>
                  <a:schemeClr val="dk1"/>
                </a:solidFill>
                <a:latin typeface="Verdana" panose="020B0604030504040204" pitchFamily="34" charset="0"/>
                <a:ea typeface="Verdana" panose="020B0604030504040204" pitchFamily="34" charset="0"/>
                <a:cs typeface="Calibri"/>
                <a:sym typeface="Calibri"/>
              </a:rPr>
              <a:t> - </a:t>
            </a:r>
            <a:r>
              <a:rPr lang="de-DE" sz="1400" i="0" strike="noStrike" cap="none">
                <a:solidFill>
                  <a:schemeClr val="dk1"/>
                </a:solidFill>
                <a:latin typeface="Verdana" panose="020B0604030504040204" pitchFamily="34" charset="0"/>
                <a:ea typeface="Verdana" panose="020B0604030504040204" pitchFamily="34" charset="0"/>
                <a:cs typeface="Calibri"/>
                <a:sym typeface="Calibri"/>
              </a:rPr>
              <a:t>Abschluss</a:t>
            </a:r>
            <a:endParaRPr>
              <a:solidFill>
                <a:schemeClr val="dk1"/>
              </a:solidFill>
              <a:latin typeface="Verdana" panose="020B0604030504040204" pitchFamily="34" charset="0"/>
              <a:ea typeface="Verdana" panose="020B0604030504040204" pitchFamily="34" charset="0"/>
              <a:cs typeface="Calibri"/>
            </a:endParaRPr>
          </a:p>
        </p:txBody>
      </p:sp>
      <p:pic>
        <p:nvPicPr>
          <p:cNvPr id="3" name="Grafik 2">
            <a:extLst>
              <a:ext uri="{FF2B5EF4-FFF2-40B4-BE49-F238E27FC236}">
                <a16:creationId xmlns:a16="http://schemas.microsoft.com/office/drawing/2014/main" id="{C0CBB928-0FED-40A0-945C-A2AFCC0131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474" y="1852056"/>
            <a:ext cx="11246524" cy="2649832"/>
          </a:xfrm>
          <a:prstGeom prst="rect">
            <a:avLst/>
          </a:prstGeom>
        </p:spPr>
      </p:pic>
      <p:sp>
        <p:nvSpPr>
          <p:cNvPr id="10" name="Titel 1">
            <a:extLst>
              <a:ext uri="{FF2B5EF4-FFF2-40B4-BE49-F238E27FC236}">
                <a16:creationId xmlns:a16="http://schemas.microsoft.com/office/drawing/2014/main" id="{B3B7C2DF-7067-49E9-9A01-FA8B69F767F2}"/>
              </a:ext>
            </a:extLst>
          </p:cNvPr>
          <p:cNvSpPr>
            <a:spLocks noGrp="1"/>
          </p:cNvSpPr>
          <p:nvPr>
            <p:ph type="title"/>
          </p:nvPr>
        </p:nvSpPr>
        <p:spPr>
          <a:xfrm>
            <a:off x="551384" y="495733"/>
            <a:ext cx="8792633" cy="858838"/>
          </a:xfrm>
        </p:spPr>
        <p:txBody>
          <a:bodyPr/>
          <a:lstStyle/>
          <a:p>
            <a:r>
              <a:rPr lang="de-DE">
                <a:solidFill>
                  <a:srgbClr val="1F497D"/>
                </a:solidFill>
                <a:latin typeface="Verdana" panose="020B0604030504040204" pitchFamily="34" charset="0"/>
                <a:ea typeface="Verdana" panose="020B0604030504040204" pitchFamily="34" charset="0"/>
                <a:cs typeface="Verdana" panose="020B0604030504040204" pitchFamily="34" charset="0"/>
              </a:rPr>
              <a:t>Planungsphase – Entscheidungsmatrix</a:t>
            </a:r>
            <a:endParaRPr lang="de-DE" dirty="0">
              <a:solidFill>
                <a:srgbClr val="1F497D"/>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3100464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1384" y="495733"/>
            <a:ext cx="8792633" cy="858838"/>
          </a:xfrm>
        </p:spPr>
        <p:txBody>
          <a:bodyPr/>
          <a:lstStyle/>
          <a:p>
            <a:r>
              <a:rPr lang="de-DE">
                <a:solidFill>
                  <a:srgbClr val="1F497D"/>
                </a:solidFill>
                <a:latin typeface="Verdana" panose="020B0604030504040204" pitchFamily="34" charset="0"/>
                <a:ea typeface="Verdana" panose="020B0604030504040204" pitchFamily="34" charset="0"/>
                <a:cs typeface="Verdana" panose="020B0604030504040204" pitchFamily="34" charset="0"/>
              </a:rPr>
              <a:t>Projektdurchführung </a:t>
            </a:r>
            <a:r>
              <a:rPr lang="de-DE" dirty="0">
                <a:solidFill>
                  <a:srgbClr val="1F497D"/>
                </a:solidFill>
                <a:latin typeface="Verdana" panose="020B0604030504040204" pitchFamily="34" charset="0"/>
                <a:ea typeface="Verdana" panose="020B0604030504040204" pitchFamily="34" charset="0"/>
                <a:cs typeface="Verdana" panose="020B0604030504040204" pitchFamily="34" charset="0"/>
              </a:rPr>
              <a:t>- Konzeptionierung</a:t>
            </a:r>
          </a:p>
        </p:txBody>
      </p:sp>
      <p:sp>
        <p:nvSpPr>
          <p:cNvPr id="22" name="Inhaltsplatzhalter 2">
            <a:extLst>
              <a:ext uri="{FF2B5EF4-FFF2-40B4-BE49-F238E27FC236}">
                <a16:creationId xmlns:a16="http://schemas.microsoft.com/office/drawing/2014/main" id="{E591B0B6-7E93-5A4A-A82B-DF1EC993C46D}"/>
              </a:ext>
            </a:extLst>
          </p:cNvPr>
          <p:cNvSpPr>
            <a:spLocks noGrp="1"/>
          </p:cNvSpPr>
          <p:nvPr>
            <p:ph idx="1"/>
          </p:nvPr>
        </p:nvSpPr>
        <p:spPr>
          <a:xfrm>
            <a:off x="551384" y="1354570"/>
            <a:ext cx="8359775" cy="4797425"/>
          </a:xfrm>
        </p:spPr>
        <p:txBody>
          <a:bodyPr/>
          <a:lstStyle/>
          <a:p>
            <a:r>
              <a:rPr lang="de-DE" sz="2000">
                <a:latin typeface="Verdana" panose="020B0604030504040204" pitchFamily="34" charset="0"/>
                <a:ea typeface="Verdana" panose="020B0604030504040204" pitchFamily="34" charset="0"/>
                <a:cs typeface="Verdana" panose="020B0604030504040204" pitchFamily="34" charset="0"/>
              </a:rPr>
              <a:t> Einrichtung der VM</a:t>
            </a:r>
            <a:endParaRPr lang="de-DE" sz="2000" dirty="0">
              <a:latin typeface="Verdana" panose="020B0604030504040204" pitchFamily="34" charset="0"/>
              <a:ea typeface="Verdana" panose="020B0604030504040204" pitchFamily="34" charset="0"/>
              <a:cs typeface="Verdana" panose="020B0604030504040204" pitchFamily="34" charset="0"/>
            </a:endParaRPr>
          </a:p>
          <a:p>
            <a:r>
              <a:rPr lang="de-DE" sz="2000">
                <a:latin typeface="Verdana" panose="020B0604030504040204" pitchFamily="34" charset="0"/>
                <a:ea typeface="Verdana" panose="020B0604030504040204" pitchFamily="34" charset="0"/>
                <a:cs typeface="Verdana" panose="020B0604030504040204" pitchFamily="34" charset="0"/>
              </a:rPr>
              <a:t> Installation und Einrichtung Firewall</a:t>
            </a:r>
          </a:p>
          <a:p>
            <a:r>
              <a:rPr lang="de-DE" sz="2000">
                <a:latin typeface="Verdana" panose="020B0604030504040204" pitchFamily="34" charset="0"/>
                <a:ea typeface="Verdana" panose="020B0604030504040204" pitchFamily="34" charset="0"/>
                <a:cs typeface="Verdana" panose="020B0604030504040204" pitchFamily="34" charset="0"/>
              </a:rPr>
              <a:t> Installation und Einrichtung der Server</a:t>
            </a:r>
          </a:p>
          <a:p>
            <a:r>
              <a:rPr lang="de-DE" sz="2000">
                <a:latin typeface="Verdana" panose="020B0604030504040204" pitchFamily="34" charset="0"/>
                <a:ea typeface="Verdana" panose="020B0604030504040204" pitchFamily="34" charset="0"/>
                <a:cs typeface="Verdana" panose="020B0604030504040204" pitchFamily="34" charset="0"/>
              </a:rPr>
              <a:t> Tests durchführen</a:t>
            </a:r>
            <a:endParaRPr lang="de-DE" sz="2000" dirty="0">
              <a:latin typeface="Verdana" panose="020B0604030504040204" pitchFamily="34" charset="0"/>
              <a:ea typeface="Verdana" panose="020B0604030504040204" pitchFamily="34" charset="0"/>
              <a:cs typeface="Verdana" panose="020B0604030504040204" pitchFamily="34" charset="0"/>
            </a:endParaRPr>
          </a:p>
        </p:txBody>
      </p:sp>
      <p:pic>
        <p:nvPicPr>
          <p:cNvPr id="4100" name="Picture 4" descr="Virtualbox icon - Free Download PNG &amp; SVG | Streamline">
            <a:extLst>
              <a:ext uri="{FF2B5EF4-FFF2-40B4-BE49-F238E27FC236}">
                <a16:creationId xmlns:a16="http://schemas.microsoft.com/office/drawing/2014/main" id="{60772BFF-0CC0-46EC-A19E-406D1534F1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424" y="3356992"/>
            <a:ext cx="1417340" cy="141734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Firewall - Free technology icons">
            <a:extLst>
              <a:ext uri="{FF2B5EF4-FFF2-40B4-BE49-F238E27FC236}">
                <a16:creationId xmlns:a16="http://schemas.microsoft.com/office/drawing/2014/main" id="{F1ADEF30-48A2-47A5-8812-5D98B26C2C3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3407" y="3206502"/>
            <a:ext cx="1718320" cy="171832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Server - Kostenlose technologie-Icons">
            <a:extLst>
              <a:ext uri="{FF2B5EF4-FFF2-40B4-BE49-F238E27FC236}">
                <a16:creationId xmlns:a16="http://schemas.microsoft.com/office/drawing/2014/main" id="{0909C70E-5F3D-4AE8-A66F-4456560C18C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36489" y="3481338"/>
            <a:ext cx="1168648" cy="116864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Download Free Test Icons in PNG &amp; SVG">
            <a:extLst>
              <a:ext uri="{FF2B5EF4-FFF2-40B4-BE49-F238E27FC236}">
                <a16:creationId xmlns:a16="http://schemas.microsoft.com/office/drawing/2014/main" id="{02C3B0BC-E414-4358-8A37-513E31ABDFF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84211" y="3439104"/>
            <a:ext cx="1259806" cy="1259806"/>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mit Pfeil 5">
            <a:extLst>
              <a:ext uri="{FF2B5EF4-FFF2-40B4-BE49-F238E27FC236}">
                <a16:creationId xmlns:a16="http://schemas.microsoft.com/office/drawing/2014/main" id="{851DC815-3609-43ED-9E0C-03D6437C3CC4}"/>
              </a:ext>
            </a:extLst>
          </p:cNvPr>
          <p:cNvCxnSpPr>
            <a:cxnSpLocks/>
            <a:stCxn id="4100" idx="3"/>
          </p:cNvCxnSpPr>
          <p:nvPr/>
        </p:nvCxnSpPr>
        <p:spPr>
          <a:xfrm>
            <a:off x="2328764" y="4065662"/>
            <a:ext cx="900000" cy="0"/>
          </a:xfrm>
          <a:prstGeom prst="straightConnector1">
            <a:avLst/>
          </a:prstGeom>
          <a:ln w="76200">
            <a:tailEnd type="triangle"/>
          </a:ln>
        </p:spPr>
        <p:style>
          <a:lnRef idx="3">
            <a:schemeClr val="accent4"/>
          </a:lnRef>
          <a:fillRef idx="0">
            <a:schemeClr val="accent4"/>
          </a:fillRef>
          <a:effectRef idx="2">
            <a:schemeClr val="accent4"/>
          </a:effectRef>
          <a:fontRef idx="minor">
            <a:schemeClr val="tx1"/>
          </a:fontRef>
        </p:style>
      </p:cxnSp>
      <p:cxnSp>
        <p:nvCxnSpPr>
          <p:cNvPr id="34" name="Gerade Verbindung mit Pfeil 33">
            <a:extLst>
              <a:ext uri="{FF2B5EF4-FFF2-40B4-BE49-F238E27FC236}">
                <a16:creationId xmlns:a16="http://schemas.microsoft.com/office/drawing/2014/main" id="{3A27D226-A0F8-496E-AC7B-D55361E92F8E}"/>
              </a:ext>
            </a:extLst>
          </p:cNvPr>
          <p:cNvCxnSpPr>
            <a:cxnSpLocks/>
          </p:cNvCxnSpPr>
          <p:nvPr/>
        </p:nvCxnSpPr>
        <p:spPr>
          <a:xfrm>
            <a:off x="5206666" y="4107964"/>
            <a:ext cx="729823" cy="0"/>
          </a:xfrm>
          <a:prstGeom prst="straightConnector1">
            <a:avLst/>
          </a:prstGeom>
          <a:ln w="76200">
            <a:tailEnd type="triangle"/>
          </a:ln>
        </p:spPr>
        <p:style>
          <a:lnRef idx="3">
            <a:schemeClr val="accent4"/>
          </a:lnRef>
          <a:fillRef idx="0">
            <a:schemeClr val="accent4"/>
          </a:fillRef>
          <a:effectRef idx="2">
            <a:schemeClr val="accent4"/>
          </a:effectRef>
          <a:fontRef idx="minor">
            <a:schemeClr val="tx1"/>
          </a:fontRef>
        </p:style>
      </p:cxnSp>
      <p:cxnSp>
        <p:nvCxnSpPr>
          <p:cNvPr id="35" name="Gerade Verbindung mit Pfeil 34">
            <a:extLst>
              <a:ext uri="{FF2B5EF4-FFF2-40B4-BE49-F238E27FC236}">
                <a16:creationId xmlns:a16="http://schemas.microsoft.com/office/drawing/2014/main" id="{45C06254-1173-4CE1-9A93-55D5233D7B72}"/>
              </a:ext>
            </a:extLst>
          </p:cNvPr>
          <p:cNvCxnSpPr>
            <a:cxnSpLocks/>
          </p:cNvCxnSpPr>
          <p:nvPr/>
        </p:nvCxnSpPr>
        <p:spPr>
          <a:xfrm>
            <a:off x="7248128" y="4118124"/>
            <a:ext cx="720080" cy="0"/>
          </a:xfrm>
          <a:prstGeom prst="straightConnector1">
            <a:avLst/>
          </a:prstGeom>
          <a:ln w="76200">
            <a:tailEnd type="triangle"/>
          </a:ln>
        </p:spPr>
        <p:style>
          <a:lnRef idx="3">
            <a:schemeClr val="accent4"/>
          </a:lnRef>
          <a:fillRef idx="0">
            <a:schemeClr val="accent4"/>
          </a:fillRef>
          <a:effectRef idx="2">
            <a:schemeClr val="accent4"/>
          </a:effectRef>
          <a:fontRef idx="minor">
            <a:schemeClr val="tx1"/>
          </a:fontRef>
        </p:style>
      </p:cxnSp>
      <p:sp>
        <p:nvSpPr>
          <p:cNvPr id="38" name="Foliennummernplatzhalter 4">
            <a:extLst>
              <a:ext uri="{FF2B5EF4-FFF2-40B4-BE49-F238E27FC236}">
                <a16:creationId xmlns:a16="http://schemas.microsoft.com/office/drawing/2014/main" id="{0937209F-CB46-4B71-8AA2-31A8BB980BAB}"/>
              </a:ext>
            </a:extLst>
          </p:cNvPr>
          <p:cNvSpPr>
            <a:spLocks noGrp="1"/>
          </p:cNvSpPr>
          <p:nvPr>
            <p:ph type="sldNum" sz="quarter" idx="4"/>
          </p:nvPr>
        </p:nvSpPr>
        <p:spPr>
          <a:xfrm>
            <a:off x="11111753" y="6459013"/>
            <a:ext cx="717099" cy="360000"/>
          </a:xfrm>
        </p:spPr>
        <p:txBody>
          <a:bodyPr/>
          <a:lstStyle/>
          <a:p>
            <a:fld id="{9A6FD184-3B91-49D6-9F10-B4D4BC256A00}" type="slidenum">
              <a:rPr lang="de-DE" smtClean="0"/>
              <a:pPr/>
              <a:t>14</a:t>
            </a:fld>
            <a:endParaRPr lang="de-DE"/>
          </a:p>
        </p:txBody>
      </p:sp>
      <p:sp>
        <p:nvSpPr>
          <p:cNvPr id="39" name="Google Shape;124;p4">
            <a:extLst>
              <a:ext uri="{FF2B5EF4-FFF2-40B4-BE49-F238E27FC236}">
                <a16:creationId xmlns:a16="http://schemas.microsoft.com/office/drawing/2014/main" id="{82734360-68EB-421A-BE21-1BA2C9358B03}"/>
              </a:ext>
            </a:extLst>
          </p:cNvPr>
          <p:cNvSpPr txBox="1"/>
          <p:nvPr/>
        </p:nvSpPr>
        <p:spPr>
          <a:xfrm>
            <a:off x="751579" y="5938336"/>
            <a:ext cx="10688841" cy="307736"/>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r>
              <a:rPr lang="de-DE">
                <a:solidFill>
                  <a:schemeClr val="dk1"/>
                </a:solidFill>
                <a:latin typeface="Verdana" panose="020B0604030504040204" pitchFamily="34" charset="0"/>
                <a:ea typeface="Verdana" panose="020B0604030504040204" pitchFamily="34" charset="0"/>
                <a:cs typeface="Calibri"/>
                <a:sym typeface="Calibri"/>
              </a:rPr>
              <a:t>Projektumfeld</a:t>
            </a:r>
            <a:r>
              <a:rPr lang="de-DE" sz="1400" b="0" i="0" u="none" strike="noStrike" cap="none">
                <a:solidFill>
                  <a:schemeClr val="dk1"/>
                </a:solidFill>
                <a:latin typeface="Verdana" panose="020B0604030504040204" pitchFamily="34" charset="0"/>
                <a:ea typeface="Verdana" panose="020B0604030504040204" pitchFamily="34" charset="0"/>
                <a:cs typeface="Calibri"/>
                <a:sym typeface="Calibri"/>
              </a:rPr>
              <a:t> – Ist-Analyse </a:t>
            </a:r>
            <a:r>
              <a:rPr lang="de-DE">
                <a:solidFill>
                  <a:schemeClr val="dk1"/>
                </a:solidFill>
                <a:latin typeface="Verdana" panose="020B0604030504040204" pitchFamily="34" charset="0"/>
                <a:ea typeface="Verdana" panose="020B0604030504040204" pitchFamily="34" charset="0"/>
                <a:cs typeface="Calibri"/>
                <a:sym typeface="Calibri"/>
              </a:rPr>
              <a:t>-</a:t>
            </a:r>
            <a:r>
              <a:rPr lang="de-DE" sz="1400" b="0" i="0" u="none" strike="noStrike" cap="none">
                <a:solidFill>
                  <a:schemeClr val="dk1"/>
                </a:solidFill>
                <a:latin typeface="Verdana" panose="020B0604030504040204" pitchFamily="34" charset="0"/>
                <a:ea typeface="Verdana" panose="020B0604030504040204" pitchFamily="34" charset="0"/>
                <a:cs typeface="Calibri"/>
                <a:sym typeface="Calibri"/>
              </a:rPr>
              <a:t> Soll-Konzept – Planungsphase - </a:t>
            </a:r>
            <a:r>
              <a:rPr lang="de-DE" sz="1400" b="1" i="0" u="sng" strike="noStrike" cap="none">
                <a:solidFill>
                  <a:schemeClr val="dk1"/>
                </a:solidFill>
                <a:latin typeface="Verdana" panose="020B0604030504040204" pitchFamily="34" charset="0"/>
                <a:ea typeface="Verdana" panose="020B0604030504040204" pitchFamily="34" charset="0"/>
                <a:cs typeface="Calibri"/>
                <a:sym typeface="Calibri"/>
              </a:rPr>
              <a:t>Projektdurchführung</a:t>
            </a:r>
            <a:r>
              <a:rPr lang="de-DE" sz="1400" b="0" i="0" u="none" strike="noStrike" cap="none">
                <a:solidFill>
                  <a:schemeClr val="dk1"/>
                </a:solidFill>
                <a:latin typeface="Verdana" panose="020B0604030504040204" pitchFamily="34" charset="0"/>
                <a:ea typeface="Verdana" panose="020B0604030504040204" pitchFamily="34" charset="0"/>
                <a:cs typeface="Calibri"/>
                <a:sym typeface="Calibri"/>
              </a:rPr>
              <a:t> - </a:t>
            </a:r>
            <a:r>
              <a:rPr lang="de-DE" sz="1400" i="0" strike="noStrike" cap="none">
                <a:solidFill>
                  <a:schemeClr val="dk1"/>
                </a:solidFill>
                <a:latin typeface="Verdana" panose="020B0604030504040204" pitchFamily="34" charset="0"/>
                <a:ea typeface="Verdana" panose="020B0604030504040204" pitchFamily="34" charset="0"/>
                <a:cs typeface="Calibri"/>
                <a:sym typeface="Calibri"/>
              </a:rPr>
              <a:t>Abschluss</a:t>
            </a:r>
            <a:endParaRPr>
              <a:solidFill>
                <a:schemeClr val="dk1"/>
              </a:solidFill>
              <a:latin typeface="Verdana" panose="020B0604030504040204" pitchFamily="34" charset="0"/>
              <a:ea typeface="Verdana" panose="020B0604030504040204" pitchFamily="34" charset="0"/>
              <a:cs typeface="Calibri"/>
            </a:endParaRPr>
          </a:p>
        </p:txBody>
      </p:sp>
    </p:spTree>
    <p:extLst>
      <p:ext uri="{BB962C8B-B14F-4D97-AF65-F5344CB8AC3E}">
        <p14:creationId xmlns:p14="http://schemas.microsoft.com/office/powerpoint/2010/main" val="410891242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1384" y="495733"/>
            <a:ext cx="8792633" cy="858838"/>
          </a:xfrm>
        </p:spPr>
        <p:txBody>
          <a:bodyPr/>
          <a:lstStyle/>
          <a:p>
            <a:r>
              <a:rPr lang="de-DE">
                <a:solidFill>
                  <a:srgbClr val="1F497D"/>
                </a:solidFill>
                <a:latin typeface="Verdana" panose="020B0604030504040204" pitchFamily="34" charset="0"/>
                <a:ea typeface="Verdana" panose="020B0604030504040204" pitchFamily="34" charset="0"/>
                <a:cs typeface="Verdana" panose="020B0604030504040204" pitchFamily="34" charset="0"/>
              </a:rPr>
              <a:t>Projektdurchführung – Installation FW + </a:t>
            </a:r>
            <a:r>
              <a:rPr lang="de-DE" dirty="0">
                <a:solidFill>
                  <a:srgbClr val="1F497D"/>
                </a:solidFill>
                <a:latin typeface="Verdana" panose="020B0604030504040204" pitchFamily="34" charset="0"/>
                <a:ea typeface="Verdana" panose="020B0604030504040204" pitchFamily="34" charset="0"/>
                <a:cs typeface="Verdana" panose="020B0604030504040204" pitchFamily="34" charset="0"/>
              </a:rPr>
              <a:t>Server + VM</a:t>
            </a:r>
          </a:p>
        </p:txBody>
      </p:sp>
      <p:sp>
        <p:nvSpPr>
          <p:cNvPr id="45" name="Inhaltsplatzhalter 2">
            <a:extLst>
              <a:ext uri="{FF2B5EF4-FFF2-40B4-BE49-F238E27FC236}">
                <a16:creationId xmlns:a16="http://schemas.microsoft.com/office/drawing/2014/main" id="{562868BF-F71E-614B-88F8-F04F217AE565}"/>
              </a:ext>
            </a:extLst>
          </p:cNvPr>
          <p:cNvSpPr>
            <a:spLocks noGrp="1"/>
          </p:cNvSpPr>
          <p:nvPr>
            <p:ph idx="1"/>
          </p:nvPr>
        </p:nvSpPr>
        <p:spPr>
          <a:xfrm>
            <a:off x="551384" y="1354570"/>
            <a:ext cx="8359775" cy="4797425"/>
          </a:xfrm>
        </p:spPr>
        <p:txBody>
          <a:bodyPr/>
          <a:lstStyle/>
          <a:p>
            <a:r>
              <a:rPr lang="de-DE">
                <a:latin typeface="Verdana" panose="020B0604030504040204" pitchFamily="34" charset="0"/>
                <a:ea typeface="Verdana" panose="020B0604030504040204" pitchFamily="34" charset="0"/>
                <a:cs typeface="Verdana" panose="020B0604030504040204" pitchFamily="34" charset="0"/>
              </a:rPr>
              <a:t> </a:t>
            </a:r>
            <a:r>
              <a:rPr lang="de-DE" sz="2000">
                <a:latin typeface="Verdana" panose="020B0604030504040204" pitchFamily="34" charset="0"/>
                <a:ea typeface="Verdana" panose="020B0604030504040204" pitchFamily="34" charset="0"/>
                <a:cs typeface="Verdana" panose="020B0604030504040204" pitchFamily="34" charset="0"/>
              </a:rPr>
              <a:t>Zwei Server + Firewall + Adminclient eingerichtet</a:t>
            </a:r>
          </a:p>
          <a:p>
            <a:r>
              <a:rPr lang="de-DE" sz="2000">
                <a:latin typeface="Verdana" panose="020B0604030504040204" pitchFamily="34" charset="0"/>
                <a:ea typeface="Verdana" panose="020B0604030504040204" pitchFamily="34" charset="0"/>
                <a:cs typeface="Verdana" panose="020B0604030504040204" pitchFamily="34" charset="0"/>
              </a:rPr>
              <a:t> Drei Netzwerksegmente für DMZ, LAN und WAN eingerichtet</a:t>
            </a:r>
          </a:p>
          <a:p>
            <a:endParaRPr lang="de-DE">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p:txBody>
      </p:sp>
      <p:pic>
        <p:nvPicPr>
          <p:cNvPr id="3" name="Grafik 2">
            <a:extLst>
              <a:ext uri="{FF2B5EF4-FFF2-40B4-BE49-F238E27FC236}">
                <a16:creationId xmlns:a16="http://schemas.microsoft.com/office/drawing/2014/main" id="{7AFA6629-8C7A-4CC5-8A84-7CDD0E65D9F3}"/>
              </a:ext>
            </a:extLst>
          </p:cNvPr>
          <p:cNvPicPr>
            <a:picLocks noChangeAspect="1"/>
          </p:cNvPicPr>
          <p:nvPr/>
        </p:nvPicPr>
        <p:blipFill>
          <a:blip r:embed="rId3"/>
          <a:stretch>
            <a:fillRect/>
          </a:stretch>
        </p:blipFill>
        <p:spPr>
          <a:xfrm>
            <a:off x="751579" y="2161919"/>
            <a:ext cx="5761219" cy="3548180"/>
          </a:xfrm>
          <a:prstGeom prst="rect">
            <a:avLst/>
          </a:prstGeom>
        </p:spPr>
      </p:pic>
      <p:sp>
        <p:nvSpPr>
          <p:cNvPr id="51" name="Foliennummernplatzhalter 4">
            <a:extLst>
              <a:ext uri="{FF2B5EF4-FFF2-40B4-BE49-F238E27FC236}">
                <a16:creationId xmlns:a16="http://schemas.microsoft.com/office/drawing/2014/main" id="{7E2E2394-859B-4F54-B546-5E22D5AD8B50}"/>
              </a:ext>
            </a:extLst>
          </p:cNvPr>
          <p:cNvSpPr>
            <a:spLocks noGrp="1"/>
          </p:cNvSpPr>
          <p:nvPr>
            <p:ph type="sldNum" sz="quarter" idx="4"/>
          </p:nvPr>
        </p:nvSpPr>
        <p:spPr>
          <a:xfrm>
            <a:off x="11111753" y="6459013"/>
            <a:ext cx="717099" cy="360000"/>
          </a:xfrm>
        </p:spPr>
        <p:txBody>
          <a:bodyPr/>
          <a:lstStyle/>
          <a:p>
            <a:fld id="{9A6FD184-3B91-49D6-9F10-B4D4BC256A00}" type="slidenum">
              <a:rPr lang="de-DE" smtClean="0"/>
              <a:pPr/>
              <a:t>15</a:t>
            </a:fld>
            <a:endParaRPr lang="de-DE"/>
          </a:p>
        </p:txBody>
      </p:sp>
      <p:sp>
        <p:nvSpPr>
          <p:cNvPr id="52" name="Google Shape;124;p4">
            <a:extLst>
              <a:ext uri="{FF2B5EF4-FFF2-40B4-BE49-F238E27FC236}">
                <a16:creationId xmlns:a16="http://schemas.microsoft.com/office/drawing/2014/main" id="{0A2E62F8-E57A-4092-9010-71E005A6613B}"/>
              </a:ext>
            </a:extLst>
          </p:cNvPr>
          <p:cNvSpPr txBox="1"/>
          <p:nvPr/>
        </p:nvSpPr>
        <p:spPr>
          <a:xfrm>
            <a:off x="751579" y="5938336"/>
            <a:ext cx="10688841" cy="307736"/>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r>
              <a:rPr lang="de-DE">
                <a:solidFill>
                  <a:schemeClr val="dk1"/>
                </a:solidFill>
                <a:latin typeface="Verdana" panose="020B0604030504040204" pitchFamily="34" charset="0"/>
                <a:ea typeface="Verdana" panose="020B0604030504040204" pitchFamily="34" charset="0"/>
                <a:cs typeface="Calibri"/>
                <a:sym typeface="Calibri"/>
              </a:rPr>
              <a:t>Projektumfeld</a:t>
            </a:r>
            <a:r>
              <a:rPr lang="de-DE" sz="1400" b="0" i="0" u="none" strike="noStrike" cap="none">
                <a:solidFill>
                  <a:schemeClr val="dk1"/>
                </a:solidFill>
                <a:latin typeface="Verdana" panose="020B0604030504040204" pitchFamily="34" charset="0"/>
                <a:ea typeface="Verdana" panose="020B0604030504040204" pitchFamily="34" charset="0"/>
                <a:cs typeface="Calibri"/>
                <a:sym typeface="Calibri"/>
              </a:rPr>
              <a:t> – Ist-Analyse </a:t>
            </a:r>
            <a:r>
              <a:rPr lang="de-DE">
                <a:solidFill>
                  <a:schemeClr val="dk1"/>
                </a:solidFill>
                <a:latin typeface="Verdana" panose="020B0604030504040204" pitchFamily="34" charset="0"/>
                <a:ea typeface="Verdana" panose="020B0604030504040204" pitchFamily="34" charset="0"/>
                <a:cs typeface="Calibri"/>
                <a:sym typeface="Calibri"/>
              </a:rPr>
              <a:t>-</a:t>
            </a:r>
            <a:r>
              <a:rPr lang="de-DE" sz="1400" b="0" i="0" u="none" strike="noStrike" cap="none">
                <a:solidFill>
                  <a:schemeClr val="dk1"/>
                </a:solidFill>
                <a:latin typeface="Verdana" panose="020B0604030504040204" pitchFamily="34" charset="0"/>
                <a:ea typeface="Verdana" panose="020B0604030504040204" pitchFamily="34" charset="0"/>
                <a:cs typeface="Calibri"/>
                <a:sym typeface="Calibri"/>
              </a:rPr>
              <a:t> Soll-Konzept – Planungsphase - </a:t>
            </a:r>
            <a:r>
              <a:rPr lang="de-DE" sz="1400" b="1" i="0" u="sng" strike="noStrike" cap="none">
                <a:solidFill>
                  <a:schemeClr val="dk1"/>
                </a:solidFill>
                <a:latin typeface="Verdana" panose="020B0604030504040204" pitchFamily="34" charset="0"/>
                <a:ea typeface="Verdana" panose="020B0604030504040204" pitchFamily="34" charset="0"/>
                <a:cs typeface="Calibri"/>
                <a:sym typeface="Calibri"/>
              </a:rPr>
              <a:t>Projektdurchführung</a:t>
            </a:r>
            <a:r>
              <a:rPr lang="de-DE" sz="1400" b="0" i="0" u="none" strike="noStrike" cap="none">
                <a:solidFill>
                  <a:schemeClr val="dk1"/>
                </a:solidFill>
                <a:latin typeface="Verdana" panose="020B0604030504040204" pitchFamily="34" charset="0"/>
                <a:ea typeface="Verdana" panose="020B0604030504040204" pitchFamily="34" charset="0"/>
                <a:cs typeface="Calibri"/>
                <a:sym typeface="Calibri"/>
              </a:rPr>
              <a:t> - </a:t>
            </a:r>
            <a:r>
              <a:rPr lang="de-DE" sz="1400" i="0" strike="noStrike" cap="none">
                <a:solidFill>
                  <a:schemeClr val="dk1"/>
                </a:solidFill>
                <a:latin typeface="Verdana" panose="020B0604030504040204" pitchFamily="34" charset="0"/>
                <a:ea typeface="Verdana" panose="020B0604030504040204" pitchFamily="34" charset="0"/>
                <a:cs typeface="Calibri"/>
                <a:sym typeface="Calibri"/>
              </a:rPr>
              <a:t>Abschluss</a:t>
            </a:r>
            <a:endParaRPr>
              <a:solidFill>
                <a:schemeClr val="dk1"/>
              </a:solidFill>
              <a:latin typeface="Verdana" panose="020B0604030504040204" pitchFamily="34" charset="0"/>
              <a:ea typeface="Verdana" panose="020B0604030504040204" pitchFamily="34" charset="0"/>
              <a:cs typeface="Calibri"/>
            </a:endParaRPr>
          </a:p>
        </p:txBody>
      </p:sp>
    </p:spTree>
    <p:extLst>
      <p:ext uri="{BB962C8B-B14F-4D97-AF65-F5344CB8AC3E}">
        <p14:creationId xmlns:p14="http://schemas.microsoft.com/office/powerpoint/2010/main" val="300701518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1384" y="495733"/>
            <a:ext cx="8792633" cy="858838"/>
          </a:xfrm>
        </p:spPr>
        <p:txBody>
          <a:bodyPr/>
          <a:lstStyle/>
          <a:p>
            <a:r>
              <a:rPr lang="de-DE">
                <a:solidFill>
                  <a:srgbClr val="1F497D"/>
                </a:solidFill>
                <a:latin typeface="Verdana" panose="020B0604030504040204" pitchFamily="34" charset="0"/>
                <a:ea typeface="Verdana" panose="020B0604030504040204" pitchFamily="34" charset="0"/>
                <a:cs typeface="Verdana" panose="020B0604030504040204" pitchFamily="34" charset="0"/>
              </a:rPr>
              <a:t>Projektdurchführung – Konfiguration Firewall</a:t>
            </a:r>
            <a:endParaRPr lang="de-DE" dirty="0">
              <a:solidFill>
                <a:srgbClr val="1F497D"/>
              </a:solidFill>
              <a:latin typeface="Verdana" panose="020B0604030504040204" pitchFamily="34" charset="0"/>
              <a:ea typeface="Verdana" panose="020B0604030504040204" pitchFamily="34" charset="0"/>
              <a:cs typeface="Verdana" panose="020B0604030504040204" pitchFamily="34" charset="0"/>
            </a:endParaRPr>
          </a:p>
        </p:txBody>
      </p:sp>
      <p:sp>
        <p:nvSpPr>
          <p:cNvPr id="45" name="Inhaltsplatzhalter 2">
            <a:extLst>
              <a:ext uri="{FF2B5EF4-FFF2-40B4-BE49-F238E27FC236}">
                <a16:creationId xmlns:a16="http://schemas.microsoft.com/office/drawing/2014/main" id="{562868BF-F71E-614B-88F8-F04F217AE565}"/>
              </a:ext>
            </a:extLst>
          </p:cNvPr>
          <p:cNvSpPr>
            <a:spLocks noGrp="1"/>
          </p:cNvSpPr>
          <p:nvPr>
            <p:ph idx="1"/>
          </p:nvPr>
        </p:nvSpPr>
        <p:spPr>
          <a:xfrm>
            <a:off x="551384" y="1354570"/>
            <a:ext cx="8359775" cy="4797425"/>
          </a:xfrm>
        </p:spPr>
        <p:txBody>
          <a:bodyPr/>
          <a:lstStyle/>
          <a:p>
            <a:r>
              <a:rPr lang="de-DE" sz="2000">
                <a:latin typeface="Verdana" panose="020B0604030504040204" pitchFamily="34" charset="0"/>
                <a:ea typeface="Verdana" panose="020B0604030504040204" pitchFamily="34" charset="0"/>
                <a:cs typeface="Verdana" panose="020B0604030504040204" pitchFamily="34" charset="0"/>
              </a:rPr>
              <a:t> Interfaces mit Netzwerkadapter verbinden</a:t>
            </a:r>
          </a:p>
          <a:p>
            <a:endParaRPr lang="de-DE">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p:txBody>
      </p:sp>
      <p:pic>
        <p:nvPicPr>
          <p:cNvPr id="23" name="Grafik 22">
            <a:extLst>
              <a:ext uri="{FF2B5EF4-FFF2-40B4-BE49-F238E27FC236}">
                <a16:creationId xmlns:a16="http://schemas.microsoft.com/office/drawing/2014/main" id="{5D0F1923-3776-4DB0-9FEA-AD9973A7803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215" y="1843722"/>
            <a:ext cx="5747385" cy="3170555"/>
          </a:xfrm>
          <a:prstGeom prst="rect">
            <a:avLst/>
          </a:prstGeom>
          <a:noFill/>
          <a:ln>
            <a:noFill/>
          </a:ln>
        </p:spPr>
      </p:pic>
      <p:pic>
        <p:nvPicPr>
          <p:cNvPr id="22" name="Grafik 21" descr="Ein Bild, das Text, Screenshot, Schrift, Zahl enthält.&#10;&#10;KI-generierte Inhalte können fehlerhaft sein.">
            <a:extLst>
              <a:ext uri="{FF2B5EF4-FFF2-40B4-BE49-F238E27FC236}">
                <a16:creationId xmlns:a16="http://schemas.microsoft.com/office/drawing/2014/main" id="{533C0398-7BD2-4FA9-99B1-9C1EEBCFB1B7}"/>
              </a:ext>
            </a:extLst>
          </p:cNvPr>
          <p:cNvPicPr/>
          <p:nvPr/>
        </p:nvPicPr>
        <p:blipFill>
          <a:blip r:embed="rId4"/>
          <a:stretch>
            <a:fillRect/>
          </a:stretch>
        </p:blipFill>
        <p:spPr>
          <a:xfrm>
            <a:off x="5663952" y="3804481"/>
            <a:ext cx="5760720" cy="1975485"/>
          </a:xfrm>
          <a:prstGeom prst="rect">
            <a:avLst/>
          </a:prstGeom>
        </p:spPr>
      </p:pic>
      <p:sp>
        <p:nvSpPr>
          <p:cNvPr id="24" name="Foliennummernplatzhalter 4">
            <a:extLst>
              <a:ext uri="{FF2B5EF4-FFF2-40B4-BE49-F238E27FC236}">
                <a16:creationId xmlns:a16="http://schemas.microsoft.com/office/drawing/2014/main" id="{2CCCFE76-F163-441E-B550-1A5DF94126B6}"/>
              </a:ext>
            </a:extLst>
          </p:cNvPr>
          <p:cNvSpPr>
            <a:spLocks noGrp="1"/>
          </p:cNvSpPr>
          <p:nvPr>
            <p:ph type="sldNum" sz="quarter" idx="4"/>
          </p:nvPr>
        </p:nvSpPr>
        <p:spPr>
          <a:xfrm>
            <a:off x="11111753" y="6459013"/>
            <a:ext cx="717099" cy="360000"/>
          </a:xfrm>
        </p:spPr>
        <p:txBody>
          <a:bodyPr/>
          <a:lstStyle/>
          <a:p>
            <a:fld id="{9A6FD184-3B91-49D6-9F10-B4D4BC256A00}" type="slidenum">
              <a:rPr lang="de-DE" smtClean="0"/>
              <a:pPr/>
              <a:t>16</a:t>
            </a:fld>
            <a:endParaRPr lang="de-DE"/>
          </a:p>
        </p:txBody>
      </p:sp>
      <p:sp>
        <p:nvSpPr>
          <p:cNvPr id="25" name="Google Shape;124;p4">
            <a:extLst>
              <a:ext uri="{FF2B5EF4-FFF2-40B4-BE49-F238E27FC236}">
                <a16:creationId xmlns:a16="http://schemas.microsoft.com/office/drawing/2014/main" id="{0E4476E4-AD86-49D7-B7A8-A1A199CC3446}"/>
              </a:ext>
            </a:extLst>
          </p:cNvPr>
          <p:cNvSpPr txBox="1"/>
          <p:nvPr/>
        </p:nvSpPr>
        <p:spPr>
          <a:xfrm>
            <a:off x="751579" y="5938336"/>
            <a:ext cx="10688841" cy="307736"/>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r>
              <a:rPr lang="de-DE">
                <a:solidFill>
                  <a:schemeClr val="dk1"/>
                </a:solidFill>
                <a:latin typeface="Verdana" panose="020B0604030504040204" pitchFamily="34" charset="0"/>
                <a:ea typeface="Verdana" panose="020B0604030504040204" pitchFamily="34" charset="0"/>
                <a:cs typeface="Calibri"/>
                <a:sym typeface="Calibri"/>
              </a:rPr>
              <a:t>Projektumfeld</a:t>
            </a:r>
            <a:r>
              <a:rPr lang="de-DE" sz="1400" b="0" i="0" u="none" strike="noStrike" cap="none">
                <a:solidFill>
                  <a:schemeClr val="dk1"/>
                </a:solidFill>
                <a:latin typeface="Verdana" panose="020B0604030504040204" pitchFamily="34" charset="0"/>
                <a:ea typeface="Verdana" panose="020B0604030504040204" pitchFamily="34" charset="0"/>
                <a:cs typeface="Calibri"/>
                <a:sym typeface="Calibri"/>
              </a:rPr>
              <a:t> – Ist-Analyse </a:t>
            </a:r>
            <a:r>
              <a:rPr lang="de-DE">
                <a:solidFill>
                  <a:schemeClr val="dk1"/>
                </a:solidFill>
                <a:latin typeface="Verdana" panose="020B0604030504040204" pitchFamily="34" charset="0"/>
                <a:ea typeface="Verdana" panose="020B0604030504040204" pitchFamily="34" charset="0"/>
                <a:cs typeface="Calibri"/>
                <a:sym typeface="Calibri"/>
              </a:rPr>
              <a:t>-</a:t>
            </a:r>
            <a:r>
              <a:rPr lang="de-DE" sz="1400" b="0" i="0" u="none" strike="noStrike" cap="none">
                <a:solidFill>
                  <a:schemeClr val="dk1"/>
                </a:solidFill>
                <a:latin typeface="Verdana" panose="020B0604030504040204" pitchFamily="34" charset="0"/>
                <a:ea typeface="Verdana" panose="020B0604030504040204" pitchFamily="34" charset="0"/>
                <a:cs typeface="Calibri"/>
                <a:sym typeface="Calibri"/>
              </a:rPr>
              <a:t> Soll-Konzept – Planungsphase - </a:t>
            </a:r>
            <a:r>
              <a:rPr lang="de-DE" sz="1400" b="1" i="0" u="sng" strike="noStrike" cap="none">
                <a:solidFill>
                  <a:schemeClr val="dk1"/>
                </a:solidFill>
                <a:latin typeface="Verdana" panose="020B0604030504040204" pitchFamily="34" charset="0"/>
                <a:ea typeface="Verdana" panose="020B0604030504040204" pitchFamily="34" charset="0"/>
                <a:cs typeface="Calibri"/>
                <a:sym typeface="Calibri"/>
              </a:rPr>
              <a:t>Projektdurchführung</a:t>
            </a:r>
            <a:r>
              <a:rPr lang="de-DE" sz="1400" b="0" i="0" u="none" strike="noStrike" cap="none">
                <a:solidFill>
                  <a:schemeClr val="dk1"/>
                </a:solidFill>
                <a:latin typeface="Verdana" panose="020B0604030504040204" pitchFamily="34" charset="0"/>
                <a:ea typeface="Verdana" panose="020B0604030504040204" pitchFamily="34" charset="0"/>
                <a:cs typeface="Calibri"/>
                <a:sym typeface="Calibri"/>
              </a:rPr>
              <a:t> - </a:t>
            </a:r>
            <a:r>
              <a:rPr lang="de-DE" sz="1400" i="0" strike="noStrike" cap="none">
                <a:solidFill>
                  <a:schemeClr val="dk1"/>
                </a:solidFill>
                <a:latin typeface="Verdana" panose="020B0604030504040204" pitchFamily="34" charset="0"/>
                <a:ea typeface="Verdana" panose="020B0604030504040204" pitchFamily="34" charset="0"/>
                <a:cs typeface="Calibri"/>
                <a:sym typeface="Calibri"/>
              </a:rPr>
              <a:t>Abschluss</a:t>
            </a:r>
            <a:endParaRPr>
              <a:solidFill>
                <a:schemeClr val="dk1"/>
              </a:solidFill>
              <a:latin typeface="Verdana" panose="020B0604030504040204" pitchFamily="34" charset="0"/>
              <a:ea typeface="Verdana" panose="020B0604030504040204" pitchFamily="34" charset="0"/>
              <a:cs typeface="Calibri"/>
            </a:endParaRPr>
          </a:p>
        </p:txBody>
      </p:sp>
    </p:spTree>
    <p:extLst>
      <p:ext uri="{BB962C8B-B14F-4D97-AF65-F5344CB8AC3E}">
        <p14:creationId xmlns:p14="http://schemas.microsoft.com/office/powerpoint/2010/main" val="388733329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1384" y="495733"/>
            <a:ext cx="8792633" cy="858838"/>
          </a:xfrm>
        </p:spPr>
        <p:txBody>
          <a:bodyPr/>
          <a:lstStyle/>
          <a:p>
            <a:r>
              <a:rPr lang="de-DE">
                <a:solidFill>
                  <a:srgbClr val="1F497D"/>
                </a:solidFill>
                <a:latin typeface="Verdana" panose="020B0604030504040204" pitchFamily="34" charset="0"/>
                <a:ea typeface="Verdana" panose="020B0604030504040204" pitchFamily="34" charset="0"/>
                <a:cs typeface="Verdana" panose="020B0604030504040204" pitchFamily="34" charset="0"/>
              </a:rPr>
              <a:t>Projektdurchführung – Konfiguration Firewall</a:t>
            </a:r>
            <a:endParaRPr lang="de-DE" dirty="0">
              <a:solidFill>
                <a:srgbClr val="1F497D"/>
              </a:solidFill>
              <a:latin typeface="Verdana" panose="020B0604030504040204" pitchFamily="34" charset="0"/>
              <a:ea typeface="Verdana" panose="020B0604030504040204" pitchFamily="34" charset="0"/>
              <a:cs typeface="Verdana" panose="020B0604030504040204" pitchFamily="34" charset="0"/>
            </a:endParaRPr>
          </a:p>
        </p:txBody>
      </p:sp>
      <p:pic>
        <p:nvPicPr>
          <p:cNvPr id="23" name="Grafik 22" descr="Ein Bild, das Text, Zahl, Schrift, Software enthält.&#10;&#10;KI-generierte Inhalte können fehlerhaft sein.">
            <a:extLst>
              <a:ext uri="{FF2B5EF4-FFF2-40B4-BE49-F238E27FC236}">
                <a16:creationId xmlns:a16="http://schemas.microsoft.com/office/drawing/2014/main" id="{3E82A436-1A53-4B10-80AF-2F0F07E3B76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885895" y="1732479"/>
            <a:ext cx="8420208" cy="3992916"/>
          </a:xfrm>
          <a:prstGeom prst="rect">
            <a:avLst/>
          </a:prstGeom>
          <a:noFill/>
          <a:ln>
            <a:noFill/>
          </a:ln>
        </p:spPr>
      </p:pic>
      <p:sp>
        <p:nvSpPr>
          <p:cNvPr id="5" name="Textfeld 4">
            <a:extLst>
              <a:ext uri="{FF2B5EF4-FFF2-40B4-BE49-F238E27FC236}">
                <a16:creationId xmlns:a16="http://schemas.microsoft.com/office/drawing/2014/main" id="{183B7B67-5BFA-4BF5-B8D5-1E6B65F45939}"/>
              </a:ext>
            </a:extLst>
          </p:cNvPr>
          <p:cNvSpPr txBox="1"/>
          <p:nvPr/>
        </p:nvSpPr>
        <p:spPr>
          <a:xfrm>
            <a:off x="551384" y="1354571"/>
            <a:ext cx="10889036" cy="400110"/>
          </a:xfrm>
          <a:prstGeom prst="rect">
            <a:avLst/>
          </a:prstGeom>
          <a:noFill/>
        </p:spPr>
        <p:txBody>
          <a:bodyPr wrap="square" rtlCol="0">
            <a:spAutoFit/>
          </a:bodyPr>
          <a:lstStyle/>
          <a:p>
            <a:pPr algn="ctr"/>
            <a:r>
              <a:rPr lang="de-DE" sz="2000">
                <a:latin typeface="Verdana" panose="020B0604030504040204" pitchFamily="34" charset="0"/>
                <a:ea typeface="Verdana" panose="020B0604030504040204" pitchFamily="34" charset="0"/>
              </a:rPr>
              <a:t>Firewallregeln - WAN</a:t>
            </a:r>
          </a:p>
        </p:txBody>
      </p:sp>
      <p:sp>
        <p:nvSpPr>
          <p:cNvPr id="27" name="Foliennummernplatzhalter 4">
            <a:extLst>
              <a:ext uri="{FF2B5EF4-FFF2-40B4-BE49-F238E27FC236}">
                <a16:creationId xmlns:a16="http://schemas.microsoft.com/office/drawing/2014/main" id="{4E67AA57-6989-4640-8394-94491081F1EE}"/>
              </a:ext>
            </a:extLst>
          </p:cNvPr>
          <p:cNvSpPr>
            <a:spLocks noGrp="1"/>
          </p:cNvSpPr>
          <p:nvPr>
            <p:ph type="sldNum" sz="quarter" idx="4"/>
          </p:nvPr>
        </p:nvSpPr>
        <p:spPr>
          <a:xfrm>
            <a:off x="11111753" y="6459013"/>
            <a:ext cx="717099" cy="360000"/>
          </a:xfrm>
        </p:spPr>
        <p:txBody>
          <a:bodyPr/>
          <a:lstStyle/>
          <a:p>
            <a:fld id="{9A6FD184-3B91-49D6-9F10-B4D4BC256A00}" type="slidenum">
              <a:rPr lang="de-DE" smtClean="0"/>
              <a:pPr/>
              <a:t>17</a:t>
            </a:fld>
            <a:endParaRPr lang="de-DE"/>
          </a:p>
        </p:txBody>
      </p:sp>
      <p:sp>
        <p:nvSpPr>
          <p:cNvPr id="46" name="Google Shape;124;p4">
            <a:extLst>
              <a:ext uri="{FF2B5EF4-FFF2-40B4-BE49-F238E27FC236}">
                <a16:creationId xmlns:a16="http://schemas.microsoft.com/office/drawing/2014/main" id="{A371F008-F7D7-4688-9BBA-1DE42CF642E1}"/>
              </a:ext>
            </a:extLst>
          </p:cNvPr>
          <p:cNvSpPr txBox="1"/>
          <p:nvPr/>
        </p:nvSpPr>
        <p:spPr>
          <a:xfrm>
            <a:off x="751579" y="5938336"/>
            <a:ext cx="10688841" cy="307736"/>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r>
              <a:rPr lang="de-DE">
                <a:solidFill>
                  <a:schemeClr val="dk1"/>
                </a:solidFill>
                <a:latin typeface="Verdana" panose="020B0604030504040204" pitchFamily="34" charset="0"/>
                <a:ea typeface="Verdana" panose="020B0604030504040204" pitchFamily="34" charset="0"/>
                <a:cs typeface="Calibri"/>
                <a:sym typeface="Calibri"/>
              </a:rPr>
              <a:t>Projektumfeld</a:t>
            </a:r>
            <a:r>
              <a:rPr lang="de-DE" sz="1400" b="0" i="0" u="none" strike="noStrike" cap="none">
                <a:solidFill>
                  <a:schemeClr val="dk1"/>
                </a:solidFill>
                <a:latin typeface="Verdana" panose="020B0604030504040204" pitchFamily="34" charset="0"/>
                <a:ea typeface="Verdana" panose="020B0604030504040204" pitchFamily="34" charset="0"/>
                <a:cs typeface="Calibri"/>
                <a:sym typeface="Calibri"/>
              </a:rPr>
              <a:t> – Ist-Analyse </a:t>
            </a:r>
            <a:r>
              <a:rPr lang="de-DE">
                <a:solidFill>
                  <a:schemeClr val="dk1"/>
                </a:solidFill>
                <a:latin typeface="Verdana" panose="020B0604030504040204" pitchFamily="34" charset="0"/>
                <a:ea typeface="Verdana" panose="020B0604030504040204" pitchFamily="34" charset="0"/>
                <a:cs typeface="Calibri"/>
                <a:sym typeface="Calibri"/>
              </a:rPr>
              <a:t>-</a:t>
            </a:r>
            <a:r>
              <a:rPr lang="de-DE" sz="1400" b="0" i="0" u="none" strike="noStrike" cap="none">
                <a:solidFill>
                  <a:schemeClr val="dk1"/>
                </a:solidFill>
                <a:latin typeface="Verdana" panose="020B0604030504040204" pitchFamily="34" charset="0"/>
                <a:ea typeface="Verdana" panose="020B0604030504040204" pitchFamily="34" charset="0"/>
                <a:cs typeface="Calibri"/>
                <a:sym typeface="Calibri"/>
              </a:rPr>
              <a:t> Soll-Konzept – Planungsphase - </a:t>
            </a:r>
            <a:r>
              <a:rPr lang="de-DE" sz="1400" b="1" i="0" u="sng" strike="noStrike" cap="none">
                <a:solidFill>
                  <a:schemeClr val="dk1"/>
                </a:solidFill>
                <a:latin typeface="Verdana" panose="020B0604030504040204" pitchFamily="34" charset="0"/>
                <a:ea typeface="Verdana" panose="020B0604030504040204" pitchFamily="34" charset="0"/>
                <a:cs typeface="Calibri"/>
                <a:sym typeface="Calibri"/>
              </a:rPr>
              <a:t>Projektdurchführung</a:t>
            </a:r>
            <a:r>
              <a:rPr lang="de-DE" sz="1400" b="0" i="0" u="none" strike="noStrike" cap="none">
                <a:solidFill>
                  <a:schemeClr val="dk1"/>
                </a:solidFill>
                <a:latin typeface="Verdana" panose="020B0604030504040204" pitchFamily="34" charset="0"/>
                <a:ea typeface="Verdana" panose="020B0604030504040204" pitchFamily="34" charset="0"/>
                <a:cs typeface="Calibri"/>
                <a:sym typeface="Calibri"/>
              </a:rPr>
              <a:t> - </a:t>
            </a:r>
            <a:r>
              <a:rPr lang="de-DE" sz="1400" i="0" strike="noStrike" cap="none">
                <a:solidFill>
                  <a:schemeClr val="dk1"/>
                </a:solidFill>
                <a:latin typeface="Verdana" panose="020B0604030504040204" pitchFamily="34" charset="0"/>
                <a:ea typeface="Verdana" panose="020B0604030504040204" pitchFamily="34" charset="0"/>
                <a:cs typeface="Calibri"/>
                <a:sym typeface="Calibri"/>
              </a:rPr>
              <a:t>Abschluss</a:t>
            </a:r>
            <a:endParaRPr>
              <a:solidFill>
                <a:schemeClr val="dk1"/>
              </a:solidFill>
              <a:latin typeface="Verdana" panose="020B0604030504040204" pitchFamily="34" charset="0"/>
              <a:ea typeface="Verdana" panose="020B0604030504040204" pitchFamily="34" charset="0"/>
              <a:cs typeface="Calibri"/>
            </a:endParaRPr>
          </a:p>
        </p:txBody>
      </p:sp>
    </p:spTree>
    <p:extLst>
      <p:ext uri="{BB962C8B-B14F-4D97-AF65-F5344CB8AC3E}">
        <p14:creationId xmlns:p14="http://schemas.microsoft.com/office/powerpoint/2010/main" val="241694391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1384" y="495733"/>
            <a:ext cx="8792633" cy="858838"/>
          </a:xfrm>
        </p:spPr>
        <p:txBody>
          <a:bodyPr/>
          <a:lstStyle/>
          <a:p>
            <a:r>
              <a:rPr lang="de-DE">
                <a:solidFill>
                  <a:srgbClr val="1F497D"/>
                </a:solidFill>
                <a:latin typeface="Verdana" panose="020B0604030504040204" pitchFamily="34" charset="0"/>
                <a:ea typeface="Verdana" panose="020B0604030504040204" pitchFamily="34" charset="0"/>
                <a:cs typeface="Verdana" panose="020B0604030504040204" pitchFamily="34" charset="0"/>
              </a:rPr>
              <a:t>Projektdurchführung – Konfiguration Firewall</a:t>
            </a:r>
            <a:endParaRPr lang="de-DE" dirty="0">
              <a:solidFill>
                <a:srgbClr val="1F497D"/>
              </a:solidFill>
              <a:latin typeface="Verdana" panose="020B0604030504040204" pitchFamily="34" charset="0"/>
              <a:ea typeface="Verdana" panose="020B0604030504040204" pitchFamily="34" charset="0"/>
              <a:cs typeface="Verdana" panose="020B0604030504040204" pitchFamily="34" charset="0"/>
            </a:endParaRPr>
          </a:p>
        </p:txBody>
      </p:sp>
      <p:pic>
        <p:nvPicPr>
          <p:cNvPr id="25" name="Grafik 24" descr="Ein Bild, das Text, Schrift, Software, Zahl enthält.&#10;&#10;KI-generierte Inhalte können fehlerhaft sein.">
            <a:extLst>
              <a:ext uri="{FF2B5EF4-FFF2-40B4-BE49-F238E27FC236}">
                <a16:creationId xmlns:a16="http://schemas.microsoft.com/office/drawing/2014/main" id="{35591A06-C1BB-4DA4-87B1-E88C62346EFB}"/>
              </a:ext>
            </a:extLst>
          </p:cNvPr>
          <p:cNvPicPr/>
          <p:nvPr/>
        </p:nvPicPr>
        <p:blipFill>
          <a:blip r:embed="rId3"/>
          <a:stretch>
            <a:fillRect/>
          </a:stretch>
        </p:blipFill>
        <p:spPr>
          <a:xfrm>
            <a:off x="551385" y="1887947"/>
            <a:ext cx="11084504" cy="4050389"/>
          </a:xfrm>
          <a:prstGeom prst="rect">
            <a:avLst/>
          </a:prstGeom>
        </p:spPr>
      </p:pic>
      <p:sp>
        <p:nvSpPr>
          <p:cNvPr id="5" name="Textfeld 4">
            <a:extLst>
              <a:ext uri="{FF2B5EF4-FFF2-40B4-BE49-F238E27FC236}">
                <a16:creationId xmlns:a16="http://schemas.microsoft.com/office/drawing/2014/main" id="{183B7B67-5BFA-4BF5-B8D5-1E6B65F45939}"/>
              </a:ext>
            </a:extLst>
          </p:cNvPr>
          <p:cNvSpPr txBox="1"/>
          <p:nvPr/>
        </p:nvSpPr>
        <p:spPr>
          <a:xfrm>
            <a:off x="551384" y="1354571"/>
            <a:ext cx="11084504" cy="400110"/>
          </a:xfrm>
          <a:prstGeom prst="rect">
            <a:avLst/>
          </a:prstGeom>
          <a:noFill/>
        </p:spPr>
        <p:txBody>
          <a:bodyPr wrap="square" rtlCol="0">
            <a:spAutoFit/>
          </a:bodyPr>
          <a:lstStyle/>
          <a:p>
            <a:pPr algn="ctr"/>
            <a:r>
              <a:rPr lang="de-DE" sz="2000">
                <a:latin typeface="Verdana" panose="020B0604030504040204" pitchFamily="34" charset="0"/>
                <a:ea typeface="Verdana" panose="020B0604030504040204" pitchFamily="34" charset="0"/>
              </a:rPr>
              <a:t>Firewallregeln - DMZ</a:t>
            </a:r>
          </a:p>
        </p:txBody>
      </p:sp>
      <p:sp>
        <p:nvSpPr>
          <p:cNvPr id="27" name="Foliennummernplatzhalter 4">
            <a:extLst>
              <a:ext uri="{FF2B5EF4-FFF2-40B4-BE49-F238E27FC236}">
                <a16:creationId xmlns:a16="http://schemas.microsoft.com/office/drawing/2014/main" id="{4E67AA57-6989-4640-8394-94491081F1EE}"/>
              </a:ext>
            </a:extLst>
          </p:cNvPr>
          <p:cNvSpPr>
            <a:spLocks noGrp="1"/>
          </p:cNvSpPr>
          <p:nvPr>
            <p:ph type="sldNum" sz="quarter" idx="4"/>
          </p:nvPr>
        </p:nvSpPr>
        <p:spPr>
          <a:xfrm>
            <a:off x="11111753" y="6459013"/>
            <a:ext cx="717099" cy="360000"/>
          </a:xfrm>
        </p:spPr>
        <p:txBody>
          <a:bodyPr/>
          <a:lstStyle/>
          <a:p>
            <a:fld id="{9A6FD184-3B91-49D6-9F10-B4D4BC256A00}" type="slidenum">
              <a:rPr lang="de-DE" smtClean="0"/>
              <a:pPr/>
              <a:t>18</a:t>
            </a:fld>
            <a:endParaRPr lang="de-DE"/>
          </a:p>
        </p:txBody>
      </p:sp>
      <p:sp>
        <p:nvSpPr>
          <p:cNvPr id="28" name="Google Shape;124;p4">
            <a:extLst>
              <a:ext uri="{FF2B5EF4-FFF2-40B4-BE49-F238E27FC236}">
                <a16:creationId xmlns:a16="http://schemas.microsoft.com/office/drawing/2014/main" id="{EC261F10-4656-427E-9558-58D222CA2D8A}"/>
              </a:ext>
            </a:extLst>
          </p:cNvPr>
          <p:cNvSpPr txBox="1"/>
          <p:nvPr/>
        </p:nvSpPr>
        <p:spPr>
          <a:xfrm>
            <a:off x="751579" y="5938336"/>
            <a:ext cx="10688841" cy="307736"/>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r>
              <a:rPr lang="de-DE">
                <a:solidFill>
                  <a:schemeClr val="dk1"/>
                </a:solidFill>
                <a:latin typeface="Verdana" panose="020B0604030504040204" pitchFamily="34" charset="0"/>
                <a:ea typeface="Verdana" panose="020B0604030504040204" pitchFamily="34" charset="0"/>
                <a:cs typeface="Calibri"/>
                <a:sym typeface="Calibri"/>
              </a:rPr>
              <a:t>Projektumfeld</a:t>
            </a:r>
            <a:r>
              <a:rPr lang="de-DE" sz="1400" b="0" i="0" u="none" strike="noStrike" cap="none">
                <a:solidFill>
                  <a:schemeClr val="dk1"/>
                </a:solidFill>
                <a:latin typeface="Verdana" panose="020B0604030504040204" pitchFamily="34" charset="0"/>
                <a:ea typeface="Verdana" panose="020B0604030504040204" pitchFamily="34" charset="0"/>
                <a:cs typeface="Calibri"/>
                <a:sym typeface="Calibri"/>
              </a:rPr>
              <a:t> – Ist-Analyse </a:t>
            </a:r>
            <a:r>
              <a:rPr lang="de-DE">
                <a:solidFill>
                  <a:schemeClr val="dk1"/>
                </a:solidFill>
                <a:latin typeface="Verdana" panose="020B0604030504040204" pitchFamily="34" charset="0"/>
                <a:ea typeface="Verdana" panose="020B0604030504040204" pitchFamily="34" charset="0"/>
                <a:cs typeface="Calibri"/>
                <a:sym typeface="Calibri"/>
              </a:rPr>
              <a:t>-</a:t>
            </a:r>
            <a:r>
              <a:rPr lang="de-DE" sz="1400" b="0" i="0" u="none" strike="noStrike" cap="none">
                <a:solidFill>
                  <a:schemeClr val="dk1"/>
                </a:solidFill>
                <a:latin typeface="Verdana" panose="020B0604030504040204" pitchFamily="34" charset="0"/>
                <a:ea typeface="Verdana" panose="020B0604030504040204" pitchFamily="34" charset="0"/>
                <a:cs typeface="Calibri"/>
                <a:sym typeface="Calibri"/>
              </a:rPr>
              <a:t> Soll-Konzept – Planungsphase - </a:t>
            </a:r>
            <a:r>
              <a:rPr lang="de-DE" sz="1400" b="1" i="0" u="sng" strike="noStrike" cap="none">
                <a:solidFill>
                  <a:schemeClr val="dk1"/>
                </a:solidFill>
                <a:latin typeface="Verdana" panose="020B0604030504040204" pitchFamily="34" charset="0"/>
                <a:ea typeface="Verdana" panose="020B0604030504040204" pitchFamily="34" charset="0"/>
                <a:cs typeface="Calibri"/>
                <a:sym typeface="Calibri"/>
              </a:rPr>
              <a:t>Projektdurchführung</a:t>
            </a:r>
            <a:r>
              <a:rPr lang="de-DE" sz="1400" b="0" i="0" u="none" strike="noStrike" cap="none">
                <a:solidFill>
                  <a:schemeClr val="dk1"/>
                </a:solidFill>
                <a:latin typeface="Verdana" panose="020B0604030504040204" pitchFamily="34" charset="0"/>
                <a:ea typeface="Verdana" panose="020B0604030504040204" pitchFamily="34" charset="0"/>
                <a:cs typeface="Calibri"/>
                <a:sym typeface="Calibri"/>
              </a:rPr>
              <a:t> - </a:t>
            </a:r>
            <a:r>
              <a:rPr lang="de-DE" sz="1400" i="0" strike="noStrike" cap="none">
                <a:solidFill>
                  <a:schemeClr val="dk1"/>
                </a:solidFill>
                <a:latin typeface="Verdana" panose="020B0604030504040204" pitchFamily="34" charset="0"/>
                <a:ea typeface="Verdana" panose="020B0604030504040204" pitchFamily="34" charset="0"/>
                <a:cs typeface="Calibri"/>
                <a:sym typeface="Calibri"/>
              </a:rPr>
              <a:t>Abschluss</a:t>
            </a:r>
            <a:endParaRPr>
              <a:solidFill>
                <a:schemeClr val="dk1"/>
              </a:solidFill>
              <a:latin typeface="Verdana" panose="020B0604030504040204" pitchFamily="34" charset="0"/>
              <a:ea typeface="Verdana" panose="020B0604030504040204" pitchFamily="34" charset="0"/>
              <a:cs typeface="Calibri"/>
            </a:endParaRPr>
          </a:p>
        </p:txBody>
      </p:sp>
    </p:spTree>
    <p:extLst>
      <p:ext uri="{BB962C8B-B14F-4D97-AF65-F5344CB8AC3E}">
        <p14:creationId xmlns:p14="http://schemas.microsoft.com/office/powerpoint/2010/main" val="359086929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Inhaltsplatzhalter 2">
            <a:extLst>
              <a:ext uri="{FF2B5EF4-FFF2-40B4-BE49-F238E27FC236}">
                <a16:creationId xmlns:a16="http://schemas.microsoft.com/office/drawing/2014/main" id="{387E5463-7FA7-1E4B-B676-B3EB441B7904}"/>
              </a:ext>
            </a:extLst>
          </p:cNvPr>
          <p:cNvSpPr txBox="1">
            <a:spLocks/>
          </p:cNvSpPr>
          <p:nvPr/>
        </p:nvSpPr>
        <p:spPr bwMode="auto">
          <a:xfrm>
            <a:off x="551384" y="1354571"/>
            <a:ext cx="10873208" cy="214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lnSpc>
                <a:spcPts val="2300"/>
              </a:lnSpc>
              <a:spcBef>
                <a:spcPct val="20000"/>
              </a:spcBef>
              <a:spcAft>
                <a:spcPct val="0"/>
              </a:spcAft>
              <a:buClr>
                <a:srgbClr val="5F5F5F"/>
              </a:buClr>
              <a:buFont typeface="Arial" panose="020B0604020202020204" pitchFamily="34" charset="0"/>
              <a:buChar char="»"/>
              <a:tabLst>
                <a:tab pos="622300" algn="l"/>
              </a:tabLst>
              <a:defRPr kern="1200">
                <a:solidFill>
                  <a:schemeClr val="tx1"/>
                </a:solidFill>
                <a:latin typeface="+mn-lt"/>
                <a:ea typeface="+mn-ea"/>
                <a:cs typeface="+mn-cs"/>
              </a:defRPr>
            </a:lvl1pPr>
            <a:lvl2pPr marL="285750" indent="-285750" algn="l" defTabSz="457200" rtl="0" eaLnBrk="0" fontAlgn="base" hangingPunct="0">
              <a:lnSpc>
                <a:spcPts val="2300"/>
              </a:lnSpc>
              <a:spcBef>
                <a:spcPct val="20000"/>
              </a:spcBef>
              <a:spcAft>
                <a:spcPct val="0"/>
              </a:spcAft>
              <a:buClr>
                <a:srgbClr val="6AB023"/>
              </a:buClr>
              <a:buFont typeface="Arial" panose="020B0604020202020204" pitchFamily="34" charset="0"/>
              <a:buChar char="»"/>
              <a:tabLst>
                <a:tab pos="622300" algn="l"/>
              </a:tabLst>
              <a:defRPr kern="1200">
                <a:solidFill>
                  <a:schemeClr val="tx1"/>
                </a:solidFill>
                <a:latin typeface="+mn-lt"/>
                <a:ea typeface="+mn-ea"/>
                <a:cs typeface="+mn-cs"/>
              </a:defRPr>
            </a:lvl2pPr>
            <a:lvl3pPr marL="268288" indent="-268288" algn="l" defTabSz="457200" rtl="0" eaLnBrk="0" fontAlgn="base" hangingPunct="0">
              <a:spcBef>
                <a:spcPct val="20000"/>
              </a:spcBef>
              <a:spcAft>
                <a:spcPct val="0"/>
              </a:spcAft>
              <a:buClr>
                <a:srgbClr val="333333"/>
              </a:buClr>
              <a:buSzPct val="120000"/>
              <a:buFont typeface="Arial" panose="020B0604020202020204" pitchFamily="34" charset="0"/>
              <a:buChar char="•"/>
              <a:tabLst>
                <a:tab pos="622300" algn="l"/>
              </a:tabLst>
              <a:defRPr kern="1200">
                <a:solidFill>
                  <a:schemeClr val="tx1"/>
                </a:solidFill>
                <a:latin typeface="+mn-lt"/>
                <a:ea typeface="+mn-ea"/>
                <a:cs typeface="+mn-cs"/>
              </a:defRPr>
            </a:lvl3pPr>
            <a:lvl4pPr marL="269875" indent="-269875" algn="l" defTabSz="457200" rtl="0" eaLnBrk="0" fontAlgn="base" hangingPunct="0">
              <a:lnSpc>
                <a:spcPts val="2300"/>
              </a:lnSpc>
              <a:spcBef>
                <a:spcPct val="20000"/>
              </a:spcBef>
              <a:spcAft>
                <a:spcPct val="0"/>
              </a:spcAft>
              <a:buFont typeface="Arial" panose="020B0604020202020204" pitchFamily="34" charset="0"/>
              <a:tabLst>
                <a:tab pos="622300" algn="l"/>
              </a:tabLst>
              <a:defRPr kern="1200">
                <a:solidFill>
                  <a:schemeClr val="tx1"/>
                </a:solidFill>
                <a:latin typeface="+mn-lt"/>
                <a:ea typeface="+mn-ea"/>
                <a:cs typeface="+mn-cs"/>
              </a:defRPr>
            </a:lvl4pPr>
            <a:lvl5pPr marL="722313" indent="-273050" algn="l" defTabSz="457200" rtl="0" eaLnBrk="0" fontAlgn="base" hangingPunct="0">
              <a:lnSpc>
                <a:spcPts val="2300"/>
              </a:lnSpc>
              <a:spcBef>
                <a:spcPct val="20000"/>
              </a:spcBef>
              <a:spcAft>
                <a:spcPct val="0"/>
              </a:spcAft>
              <a:buClr>
                <a:srgbClr val="333333"/>
              </a:buClr>
              <a:buSzPct val="120000"/>
              <a:buFont typeface="Arial" panose="020B0604020202020204" pitchFamily="34" charset="0"/>
              <a:buChar char="•"/>
              <a:tabLst>
                <a:tab pos="622300" algn="l"/>
              </a:tabLst>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de-DE" sz="2000">
                <a:latin typeface="Verdana" panose="020B0604030504040204" pitchFamily="34" charset="0"/>
                <a:ea typeface="Verdana" panose="020B0604030504040204" pitchFamily="34" charset="0"/>
                <a:cs typeface="Verdana" panose="020B0604030504040204" pitchFamily="34" charset="0"/>
              </a:rPr>
              <a:t> Durchführung kontrollierter Zugriffstests von außen und intern</a:t>
            </a:r>
          </a:p>
          <a:p>
            <a:pPr>
              <a:lnSpc>
                <a:spcPct val="150000"/>
              </a:lnSpc>
            </a:pPr>
            <a:r>
              <a:rPr lang="de-DE" sz="2000">
                <a:latin typeface="Verdana" panose="020B0604030504040204" pitchFamily="34" charset="0"/>
                <a:ea typeface="Verdana" panose="020B0604030504040204" pitchFamily="34" charset="0"/>
                <a:cs typeface="Verdana" panose="020B0604030504040204" pitchFamily="34" charset="0"/>
              </a:rPr>
              <a:t> Simulation eines Angriffs per Portscan auf Dienste in der DMZ</a:t>
            </a:r>
          </a:p>
          <a:p>
            <a:pPr>
              <a:lnSpc>
                <a:spcPct val="150000"/>
              </a:lnSpc>
            </a:pPr>
            <a:r>
              <a:rPr lang="de-DE" sz="2000">
                <a:latin typeface="Verdana" panose="020B0604030504040204" pitchFamily="34" charset="0"/>
                <a:ea typeface="Verdana" panose="020B0604030504040204" pitchFamily="34" charset="0"/>
                <a:cs typeface="Verdana" panose="020B0604030504040204" pitchFamily="34" charset="0"/>
              </a:rPr>
              <a:t> Erfolgreiche Protokollierung und Blockierung</a:t>
            </a:r>
            <a:endParaRPr lang="de-DE" sz="2000" dirty="0">
              <a:latin typeface="Verdana" panose="020B0604030504040204" pitchFamily="34" charset="0"/>
              <a:ea typeface="Verdana" panose="020B0604030504040204" pitchFamily="34" charset="0"/>
              <a:cs typeface="Verdana" panose="020B0604030504040204" pitchFamily="34" charset="0"/>
            </a:endParaRPr>
          </a:p>
        </p:txBody>
      </p:sp>
      <p:sp>
        <p:nvSpPr>
          <p:cNvPr id="2" name="Titel 1"/>
          <p:cNvSpPr>
            <a:spLocks noGrp="1"/>
          </p:cNvSpPr>
          <p:nvPr>
            <p:ph type="title"/>
          </p:nvPr>
        </p:nvSpPr>
        <p:spPr>
          <a:xfrm>
            <a:off x="551384" y="495733"/>
            <a:ext cx="8792633" cy="858838"/>
          </a:xfrm>
        </p:spPr>
        <p:txBody>
          <a:bodyPr/>
          <a:lstStyle/>
          <a:p>
            <a:r>
              <a:rPr lang="de-DE">
                <a:solidFill>
                  <a:srgbClr val="1F497D"/>
                </a:solidFill>
                <a:latin typeface="Verdana" panose="020B0604030504040204" pitchFamily="34" charset="0"/>
                <a:ea typeface="Verdana" panose="020B0604030504040204" pitchFamily="34" charset="0"/>
                <a:cs typeface="Verdana" panose="020B0604030504040204" pitchFamily="34" charset="0"/>
              </a:rPr>
              <a:t>Testphase</a:t>
            </a:r>
            <a:endParaRPr lang="de-DE" dirty="0">
              <a:solidFill>
                <a:srgbClr val="1F497D"/>
              </a:solidFill>
              <a:latin typeface="Verdana" panose="020B0604030504040204" pitchFamily="34" charset="0"/>
              <a:ea typeface="Verdana" panose="020B0604030504040204" pitchFamily="34" charset="0"/>
              <a:cs typeface="Verdana" panose="020B0604030504040204" pitchFamily="34" charset="0"/>
            </a:endParaRPr>
          </a:p>
        </p:txBody>
      </p:sp>
      <p:sp>
        <p:nvSpPr>
          <p:cNvPr id="39" name="Foliennummernplatzhalter 4">
            <a:extLst>
              <a:ext uri="{FF2B5EF4-FFF2-40B4-BE49-F238E27FC236}">
                <a16:creationId xmlns:a16="http://schemas.microsoft.com/office/drawing/2014/main" id="{9F6BD50F-0A76-4FD0-B398-6860EE2C6274}"/>
              </a:ext>
            </a:extLst>
          </p:cNvPr>
          <p:cNvSpPr>
            <a:spLocks noGrp="1"/>
          </p:cNvSpPr>
          <p:nvPr>
            <p:ph type="sldNum" sz="quarter" idx="4"/>
          </p:nvPr>
        </p:nvSpPr>
        <p:spPr>
          <a:xfrm>
            <a:off x="11111753" y="6459013"/>
            <a:ext cx="717099" cy="360000"/>
          </a:xfrm>
        </p:spPr>
        <p:txBody>
          <a:bodyPr/>
          <a:lstStyle/>
          <a:p>
            <a:fld id="{9A6FD184-3B91-49D6-9F10-B4D4BC256A00}" type="slidenum">
              <a:rPr lang="de-DE" smtClean="0"/>
              <a:pPr/>
              <a:t>19</a:t>
            </a:fld>
            <a:endParaRPr lang="de-DE"/>
          </a:p>
        </p:txBody>
      </p:sp>
      <p:sp>
        <p:nvSpPr>
          <p:cNvPr id="40" name="Google Shape;124;p4">
            <a:extLst>
              <a:ext uri="{FF2B5EF4-FFF2-40B4-BE49-F238E27FC236}">
                <a16:creationId xmlns:a16="http://schemas.microsoft.com/office/drawing/2014/main" id="{1B707FAE-31F9-46C7-A21E-CED8A0541023}"/>
              </a:ext>
            </a:extLst>
          </p:cNvPr>
          <p:cNvSpPr txBox="1"/>
          <p:nvPr/>
        </p:nvSpPr>
        <p:spPr>
          <a:xfrm>
            <a:off x="751579" y="5938336"/>
            <a:ext cx="10688841" cy="307736"/>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r>
              <a:rPr lang="de-DE">
                <a:solidFill>
                  <a:schemeClr val="dk1"/>
                </a:solidFill>
                <a:latin typeface="Verdana" panose="020B0604030504040204" pitchFamily="34" charset="0"/>
                <a:ea typeface="Verdana" panose="020B0604030504040204" pitchFamily="34" charset="0"/>
                <a:cs typeface="Calibri"/>
                <a:sym typeface="Calibri"/>
              </a:rPr>
              <a:t>Projektumfeld</a:t>
            </a:r>
            <a:r>
              <a:rPr lang="de-DE" sz="1400" b="0" i="0" u="none" strike="noStrike" cap="none">
                <a:solidFill>
                  <a:schemeClr val="dk1"/>
                </a:solidFill>
                <a:latin typeface="Verdana" panose="020B0604030504040204" pitchFamily="34" charset="0"/>
                <a:ea typeface="Verdana" panose="020B0604030504040204" pitchFamily="34" charset="0"/>
                <a:cs typeface="Calibri"/>
                <a:sym typeface="Calibri"/>
              </a:rPr>
              <a:t> – Ist-Analyse </a:t>
            </a:r>
            <a:r>
              <a:rPr lang="de-DE">
                <a:solidFill>
                  <a:schemeClr val="dk1"/>
                </a:solidFill>
                <a:latin typeface="Verdana" panose="020B0604030504040204" pitchFamily="34" charset="0"/>
                <a:ea typeface="Verdana" panose="020B0604030504040204" pitchFamily="34" charset="0"/>
                <a:cs typeface="Calibri"/>
                <a:sym typeface="Calibri"/>
              </a:rPr>
              <a:t>-</a:t>
            </a:r>
            <a:r>
              <a:rPr lang="de-DE" sz="1400" b="0" i="0" u="none" strike="noStrike" cap="none">
                <a:solidFill>
                  <a:schemeClr val="dk1"/>
                </a:solidFill>
                <a:latin typeface="Verdana" panose="020B0604030504040204" pitchFamily="34" charset="0"/>
                <a:ea typeface="Verdana" panose="020B0604030504040204" pitchFamily="34" charset="0"/>
                <a:cs typeface="Calibri"/>
                <a:sym typeface="Calibri"/>
              </a:rPr>
              <a:t> Soll-Konzept – Planungsphase - Projektdurchführung - </a:t>
            </a:r>
            <a:r>
              <a:rPr lang="de-DE" sz="1400" b="1" i="0" u="sng" strike="noStrike" cap="none">
                <a:solidFill>
                  <a:schemeClr val="dk1"/>
                </a:solidFill>
                <a:latin typeface="Verdana" panose="020B0604030504040204" pitchFamily="34" charset="0"/>
                <a:ea typeface="Verdana" panose="020B0604030504040204" pitchFamily="34" charset="0"/>
                <a:cs typeface="Calibri"/>
                <a:sym typeface="Calibri"/>
              </a:rPr>
              <a:t>Abschluss</a:t>
            </a:r>
            <a:endParaRPr>
              <a:solidFill>
                <a:schemeClr val="dk1"/>
              </a:solidFill>
              <a:latin typeface="Verdana" panose="020B0604030504040204" pitchFamily="34" charset="0"/>
              <a:ea typeface="Verdana" panose="020B0604030504040204" pitchFamily="34" charset="0"/>
              <a:cs typeface="Calibri"/>
            </a:endParaRPr>
          </a:p>
        </p:txBody>
      </p:sp>
    </p:spTree>
    <p:extLst>
      <p:ext uri="{BB962C8B-B14F-4D97-AF65-F5344CB8AC3E}">
        <p14:creationId xmlns:p14="http://schemas.microsoft.com/office/powerpoint/2010/main" val="50896235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B5DA565-C549-4F1D-9AD5-CF16DA2A5088}"/>
              </a:ext>
            </a:extLst>
          </p:cNvPr>
          <p:cNvSpPr>
            <a:spLocks noGrp="1"/>
          </p:cNvSpPr>
          <p:nvPr>
            <p:ph idx="1"/>
          </p:nvPr>
        </p:nvSpPr>
        <p:spPr>
          <a:xfrm>
            <a:off x="522816" y="1336563"/>
            <a:ext cx="11146367" cy="4396693"/>
          </a:xfrm>
        </p:spPr>
        <p:txBody>
          <a:bodyPr anchor="t"/>
          <a:lstStyle/>
          <a:p>
            <a:pPr>
              <a:lnSpc>
                <a:spcPct val="150000"/>
              </a:lnSpc>
            </a:pPr>
            <a:r>
              <a:rPr lang="de-DE" sz="2000">
                <a:latin typeface="Verdana" panose="020B0604030504040204" pitchFamily="34" charset="0"/>
                <a:ea typeface="Verdana" panose="020B0604030504040204" pitchFamily="34" charset="0"/>
              </a:rPr>
              <a:t> Projektumfeld</a:t>
            </a:r>
          </a:p>
          <a:p>
            <a:pPr>
              <a:lnSpc>
                <a:spcPct val="150000"/>
              </a:lnSpc>
            </a:pPr>
            <a:r>
              <a:rPr lang="de-DE" sz="2000">
                <a:latin typeface="Verdana" panose="020B0604030504040204" pitchFamily="34" charset="0"/>
                <a:ea typeface="Verdana" panose="020B0604030504040204" pitchFamily="34" charset="0"/>
              </a:rPr>
              <a:t> Ist-Analyse &amp; Soll-Konzept</a:t>
            </a:r>
          </a:p>
          <a:p>
            <a:pPr>
              <a:lnSpc>
                <a:spcPct val="150000"/>
              </a:lnSpc>
            </a:pPr>
            <a:r>
              <a:rPr lang="de-DE" sz="2000">
                <a:latin typeface="Verdana" panose="020B0604030504040204" pitchFamily="34" charset="0"/>
                <a:ea typeface="Verdana" panose="020B0604030504040204" pitchFamily="34" charset="0"/>
              </a:rPr>
              <a:t> Planungsphase</a:t>
            </a:r>
          </a:p>
          <a:p>
            <a:pPr>
              <a:lnSpc>
                <a:spcPct val="150000"/>
              </a:lnSpc>
            </a:pPr>
            <a:r>
              <a:rPr lang="de-DE" sz="2000">
                <a:latin typeface="Verdana" panose="020B0604030504040204" pitchFamily="34" charset="0"/>
                <a:ea typeface="Verdana" panose="020B0604030504040204" pitchFamily="34" charset="0"/>
              </a:rPr>
              <a:t> Projektdurchführung</a:t>
            </a:r>
          </a:p>
          <a:p>
            <a:pPr>
              <a:lnSpc>
                <a:spcPct val="150000"/>
              </a:lnSpc>
            </a:pPr>
            <a:r>
              <a:rPr lang="de-DE" sz="2000">
                <a:latin typeface="Verdana" panose="020B0604030504040204" pitchFamily="34" charset="0"/>
                <a:ea typeface="Verdana" panose="020B0604030504040204" pitchFamily="34" charset="0"/>
              </a:rPr>
              <a:t> Abschluss</a:t>
            </a:r>
          </a:p>
        </p:txBody>
      </p:sp>
      <p:sp>
        <p:nvSpPr>
          <p:cNvPr id="13" name="Titel 1">
            <a:extLst>
              <a:ext uri="{FF2B5EF4-FFF2-40B4-BE49-F238E27FC236}">
                <a16:creationId xmlns:a16="http://schemas.microsoft.com/office/drawing/2014/main" id="{19351772-8BDA-439F-A1FA-84B3B2DD6C6E}"/>
              </a:ext>
            </a:extLst>
          </p:cNvPr>
          <p:cNvSpPr txBox="1">
            <a:spLocks/>
          </p:cNvSpPr>
          <p:nvPr/>
        </p:nvSpPr>
        <p:spPr bwMode="auto">
          <a:xfrm>
            <a:off x="551384" y="495733"/>
            <a:ext cx="8792633" cy="858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28398" dir="3806097"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lvl1pPr algn="l" defTabSz="457200" rtl="0" eaLnBrk="0" fontAlgn="base" hangingPunct="0">
              <a:lnSpc>
                <a:spcPts val="2600"/>
              </a:lnSpc>
              <a:spcBef>
                <a:spcPct val="0"/>
              </a:spcBef>
              <a:spcAft>
                <a:spcPct val="0"/>
              </a:spcAft>
              <a:defRPr sz="2200" b="1" kern="1200">
                <a:solidFill>
                  <a:schemeClr val="tx1"/>
                </a:solidFill>
                <a:latin typeface="+mj-lt"/>
                <a:ea typeface="+mj-ea"/>
                <a:cs typeface="+mj-cs"/>
              </a:defRPr>
            </a:lvl1pPr>
            <a:lvl2pPr algn="l" defTabSz="457200" rtl="0" eaLnBrk="0" fontAlgn="base" hangingPunct="0">
              <a:lnSpc>
                <a:spcPts val="2600"/>
              </a:lnSpc>
              <a:spcBef>
                <a:spcPct val="0"/>
              </a:spcBef>
              <a:spcAft>
                <a:spcPct val="0"/>
              </a:spcAft>
              <a:defRPr sz="2200" b="1">
                <a:solidFill>
                  <a:schemeClr val="tx1"/>
                </a:solidFill>
                <a:latin typeface="Arial" panose="020B0604020202020204" pitchFamily="34" charset="0"/>
                <a:ea typeface="ＭＳ Ｐゴシック" panose="020B0600070205080204" pitchFamily="34" charset="-128"/>
              </a:defRPr>
            </a:lvl2pPr>
            <a:lvl3pPr algn="l" defTabSz="457200" rtl="0" eaLnBrk="0" fontAlgn="base" hangingPunct="0">
              <a:lnSpc>
                <a:spcPts val="2600"/>
              </a:lnSpc>
              <a:spcBef>
                <a:spcPct val="0"/>
              </a:spcBef>
              <a:spcAft>
                <a:spcPct val="0"/>
              </a:spcAft>
              <a:defRPr sz="2200" b="1">
                <a:solidFill>
                  <a:schemeClr val="tx1"/>
                </a:solidFill>
                <a:latin typeface="Arial" panose="020B0604020202020204" pitchFamily="34" charset="0"/>
                <a:ea typeface="ＭＳ Ｐゴシック" panose="020B0600070205080204" pitchFamily="34" charset="-128"/>
              </a:defRPr>
            </a:lvl3pPr>
            <a:lvl4pPr algn="l" defTabSz="457200" rtl="0" eaLnBrk="0" fontAlgn="base" hangingPunct="0">
              <a:lnSpc>
                <a:spcPts val="2600"/>
              </a:lnSpc>
              <a:spcBef>
                <a:spcPct val="0"/>
              </a:spcBef>
              <a:spcAft>
                <a:spcPct val="0"/>
              </a:spcAft>
              <a:defRPr sz="2200" b="1">
                <a:solidFill>
                  <a:schemeClr val="tx1"/>
                </a:solidFill>
                <a:latin typeface="Arial" panose="020B0604020202020204" pitchFamily="34" charset="0"/>
                <a:ea typeface="ＭＳ Ｐゴシック" panose="020B0600070205080204" pitchFamily="34" charset="-128"/>
              </a:defRPr>
            </a:lvl4pPr>
            <a:lvl5pPr algn="l" defTabSz="457200" rtl="0" eaLnBrk="0" fontAlgn="base" hangingPunct="0">
              <a:lnSpc>
                <a:spcPts val="2600"/>
              </a:lnSpc>
              <a:spcBef>
                <a:spcPct val="0"/>
              </a:spcBef>
              <a:spcAft>
                <a:spcPct val="0"/>
              </a:spcAft>
              <a:defRPr sz="2200" b="1">
                <a:solidFill>
                  <a:schemeClr val="tx1"/>
                </a:solidFill>
                <a:latin typeface="Arial" panose="020B0604020202020204" pitchFamily="34" charset="0"/>
                <a:ea typeface="ＭＳ Ｐゴシック" panose="020B0600070205080204" pitchFamily="34" charset="-128"/>
              </a:defRPr>
            </a:lvl5pPr>
            <a:lvl6pPr marL="457200" algn="l" defTabSz="457200" rtl="0" fontAlgn="base">
              <a:lnSpc>
                <a:spcPts val="2600"/>
              </a:lnSpc>
              <a:spcBef>
                <a:spcPct val="0"/>
              </a:spcBef>
              <a:spcAft>
                <a:spcPct val="0"/>
              </a:spcAft>
              <a:defRPr sz="2200" b="1">
                <a:solidFill>
                  <a:schemeClr val="tx1"/>
                </a:solidFill>
                <a:latin typeface="Arial" panose="020B0604020202020204" pitchFamily="34" charset="0"/>
                <a:ea typeface="ＭＳ Ｐゴシック" panose="020B0600070205080204" pitchFamily="34" charset="-128"/>
              </a:defRPr>
            </a:lvl6pPr>
            <a:lvl7pPr marL="914400" algn="l" defTabSz="457200" rtl="0" fontAlgn="base">
              <a:lnSpc>
                <a:spcPts val="2600"/>
              </a:lnSpc>
              <a:spcBef>
                <a:spcPct val="0"/>
              </a:spcBef>
              <a:spcAft>
                <a:spcPct val="0"/>
              </a:spcAft>
              <a:defRPr sz="2200" b="1">
                <a:solidFill>
                  <a:schemeClr val="tx1"/>
                </a:solidFill>
                <a:latin typeface="Arial" panose="020B0604020202020204" pitchFamily="34" charset="0"/>
                <a:ea typeface="ＭＳ Ｐゴシック" panose="020B0600070205080204" pitchFamily="34" charset="-128"/>
              </a:defRPr>
            </a:lvl7pPr>
            <a:lvl8pPr marL="1371600" algn="l" defTabSz="457200" rtl="0" fontAlgn="base">
              <a:lnSpc>
                <a:spcPts val="2600"/>
              </a:lnSpc>
              <a:spcBef>
                <a:spcPct val="0"/>
              </a:spcBef>
              <a:spcAft>
                <a:spcPct val="0"/>
              </a:spcAft>
              <a:defRPr sz="2200" b="1">
                <a:solidFill>
                  <a:schemeClr val="tx1"/>
                </a:solidFill>
                <a:latin typeface="Arial" panose="020B0604020202020204" pitchFamily="34" charset="0"/>
                <a:ea typeface="ＭＳ Ｐゴシック" panose="020B0600070205080204" pitchFamily="34" charset="-128"/>
              </a:defRPr>
            </a:lvl8pPr>
            <a:lvl9pPr marL="1828800" algn="l" defTabSz="457200" rtl="0" fontAlgn="base">
              <a:lnSpc>
                <a:spcPts val="2600"/>
              </a:lnSpc>
              <a:spcBef>
                <a:spcPct val="0"/>
              </a:spcBef>
              <a:spcAft>
                <a:spcPct val="0"/>
              </a:spcAft>
              <a:defRPr sz="2200" b="1">
                <a:solidFill>
                  <a:schemeClr val="tx1"/>
                </a:solidFill>
                <a:latin typeface="Arial" panose="020B0604020202020204" pitchFamily="34" charset="0"/>
                <a:ea typeface="ＭＳ Ｐゴシック" panose="020B0600070205080204" pitchFamily="34" charset="-128"/>
              </a:defRPr>
            </a:lvl9pPr>
          </a:lstStyle>
          <a:p>
            <a:r>
              <a:rPr lang="de-DE">
                <a:solidFill>
                  <a:srgbClr val="1F497D"/>
                </a:solidFill>
                <a:latin typeface="Verdana" panose="020B0604030504040204" pitchFamily="34" charset="0"/>
                <a:ea typeface="Verdana" panose="020B0604030504040204" pitchFamily="34" charset="0"/>
                <a:cs typeface="Verdana" panose="020B0604030504040204" pitchFamily="34" charset="0"/>
              </a:rPr>
              <a:t>Agenda</a:t>
            </a:r>
            <a:endParaRPr lang="de-DE" dirty="0">
              <a:solidFill>
                <a:srgbClr val="1F497D"/>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Foliennummernplatzhalter 4">
            <a:extLst>
              <a:ext uri="{FF2B5EF4-FFF2-40B4-BE49-F238E27FC236}">
                <a16:creationId xmlns:a16="http://schemas.microsoft.com/office/drawing/2014/main" id="{DDBB0D65-A075-4A06-AA9B-96258855CCFE}"/>
              </a:ext>
            </a:extLst>
          </p:cNvPr>
          <p:cNvSpPr>
            <a:spLocks noGrp="1"/>
          </p:cNvSpPr>
          <p:nvPr>
            <p:ph type="sldNum" sz="quarter" idx="4"/>
          </p:nvPr>
        </p:nvSpPr>
        <p:spPr>
          <a:xfrm>
            <a:off x="11111753" y="6459013"/>
            <a:ext cx="717099" cy="360000"/>
          </a:xfrm>
        </p:spPr>
        <p:txBody>
          <a:bodyPr/>
          <a:lstStyle/>
          <a:p>
            <a:fld id="{9A6FD184-3B91-49D6-9F10-B4D4BC256A00}" type="slidenum">
              <a:rPr lang="de-DE" smtClean="0"/>
              <a:pPr/>
              <a:t>2</a:t>
            </a:fld>
            <a:endParaRPr lang="de-DE"/>
          </a:p>
        </p:txBody>
      </p:sp>
    </p:spTree>
    <p:extLst>
      <p:ext uri="{BB962C8B-B14F-4D97-AF65-F5344CB8AC3E}">
        <p14:creationId xmlns:p14="http://schemas.microsoft.com/office/powerpoint/2010/main" val="265705524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Inhaltsplatzhalter 2">
            <a:extLst>
              <a:ext uri="{FF2B5EF4-FFF2-40B4-BE49-F238E27FC236}">
                <a16:creationId xmlns:a16="http://schemas.microsoft.com/office/drawing/2014/main" id="{387E5463-7FA7-1E4B-B676-B3EB441B7904}"/>
              </a:ext>
            </a:extLst>
          </p:cNvPr>
          <p:cNvSpPr txBox="1">
            <a:spLocks/>
          </p:cNvSpPr>
          <p:nvPr/>
        </p:nvSpPr>
        <p:spPr bwMode="auto">
          <a:xfrm>
            <a:off x="551384" y="1354571"/>
            <a:ext cx="10873208" cy="4090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lnSpc>
                <a:spcPts val="2300"/>
              </a:lnSpc>
              <a:spcBef>
                <a:spcPct val="20000"/>
              </a:spcBef>
              <a:spcAft>
                <a:spcPct val="0"/>
              </a:spcAft>
              <a:buClr>
                <a:srgbClr val="5F5F5F"/>
              </a:buClr>
              <a:buFont typeface="Arial" panose="020B0604020202020204" pitchFamily="34" charset="0"/>
              <a:buChar char="»"/>
              <a:tabLst>
                <a:tab pos="622300" algn="l"/>
              </a:tabLst>
              <a:defRPr kern="1200">
                <a:solidFill>
                  <a:schemeClr val="tx1"/>
                </a:solidFill>
                <a:latin typeface="+mn-lt"/>
                <a:ea typeface="+mn-ea"/>
                <a:cs typeface="+mn-cs"/>
              </a:defRPr>
            </a:lvl1pPr>
            <a:lvl2pPr marL="285750" indent="-285750" algn="l" defTabSz="457200" rtl="0" eaLnBrk="0" fontAlgn="base" hangingPunct="0">
              <a:lnSpc>
                <a:spcPts val="2300"/>
              </a:lnSpc>
              <a:spcBef>
                <a:spcPct val="20000"/>
              </a:spcBef>
              <a:spcAft>
                <a:spcPct val="0"/>
              </a:spcAft>
              <a:buClr>
                <a:srgbClr val="6AB023"/>
              </a:buClr>
              <a:buFont typeface="Arial" panose="020B0604020202020204" pitchFamily="34" charset="0"/>
              <a:buChar char="»"/>
              <a:tabLst>
                <a:tab pos="622300" algn="l"/>
              </a:tabLst>
              <a:defRPr kern="1200">
                <a:solidFill>
                  <a:schemeClr val="tx1"/>
                </a:solidFill>
                <a:latin typeface="+mn-lt"/>
                <a:ea typeface="+mn-ea"/>
                <a:cs typeface="+mn-cs"/>
              </a:defRPr>
            </a:lvl2pPr>
            <a:lvl3pPr marL="268288" indent="-268288" algn="l" defTabSz="457200" rtl="0" eaLnBrk="0" fontAlgn="base" hangingPunct="0">
              <a:spcBef>
                <a:spcPct val="20000"/>
              </a:spcBef>
              <a:spcAft>
                <a:spcPct val="0"/>
              </a:spcAft>
              <a:buClr>
                <a:srgbClr val="333333"/>
              </a:buClr>
              <a:buSzPct val="120000"/>
              <a:buFont typeface="Arial" panose="020B0604020202020204" pitchFamily="34" charset="0"/>
              <a:buChar char="•"/>
              <a:tabLst>
                <a:tab pos="622300" algn="l"/>
              </a:tabLst>
              <a:defRPr kern="1200">
                <a:solidFill>
                  <a:schemeClr val="tx1"/>
                </a:solidFill>
                <a:latin typeface="+mn-lt"/>
                <a:ea typeface="+mn-ea"/>
                <a:cs typeface="+mn-cs"/>
              </a:defRPr>
            </a:lvl3pPr>
            <a:lvl4pPr marL="269875" indent="-269875" algn="l" defTabSz="457200" rtl="0" eaLnBrk="0" fontAlgn="base" hangingPunct="0">
              <a:lnSpc>
                <a:spcPts val="2300"/>
              </a:lnSpc>
              <a:spcBef>
                <a:spcPct val="20000"/>
              </a:spcBef>
              <a:spcAft>
                <a:spcPct val="0"/>
              </a:spcAft>
              <a:buFont typeface="Arial" panose="020B0604020202020204" pitchFamily="34" charset="0"/>
              <a:tabLst>
                <a:tab pos="622300" algn="l"/>
              </a:tabLst>
              <a:defRPr kern="1200">
                <a:solidFill>
                  <a:schemeClr val="tx1"/>
                </a:solidFill>
                <a:latin typeface="+mn-lt"/>
                <a:ea typeface="+mn-ea"/>
                <a:cs typeface="+mn-cs"/>
              </a:defRPr>
            </a:lvl4pPr>
            <a:lvl5pPr marL="722313" indent="-273050" algn="l" defTabSz="457200" rtl="0" eaLnBrk="0" fontAlgn="base" hangingPunct="0">
              <a:lnSpc>
                <a:spcPts val="2300"/>
              </a:lnSpc>
              <a:spcBef>
                <a:spcPct val="20000"/>
              </a:spcBef>
              <a:spcAft>
                <a:spcPct val="0"/>
              </a:spcAft>
              <a:buClr>
                <a:srgbClr val="333333"/>
              </a:buClr>
              <a:buSzPct val="120000"/>
              <a:buFont typeface="Arial" panose="020B0604020202020204" pitchFamily="34" charset="0"/>
              <a:buChar char="•"/>
              <a:tabLst>
                <a:tab pos="622300" algn="l"/>
              </a:tabLst>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de-DE">
                <a:latin typeface="Verdana" panose="020B0604030504040204" pitchFamily="34" charset="0"/>
                <a:ea typeface="Verdana" panose="020B0604030504040204" pitchFamily="34" charset="0"/>
                <a:cs typeface="Verdana" panose="020B0604030504040204" pitchFamily="34" charset="0"/>
              </a:rPr>
              <a:t> </a:t>
            </a:r>
            <a:r>
              <a:rPr lang="de-DE" sz="2000">
                <a:latin typeface="Verdana" panose="020B0604030504040204" pitchFamily="34" charset="0"/>
                <a:ea typeface="Verdana" panose="020B0604030504040204" pitchFamily="34" charset="0"/>
                <a:cs typeface="Verdana" panose="020B0604030504040204" pitchFamily="34" charset="0"/>
              </a:rPr>
              <a:t>Projektziel erreicht </a:t>
            </a:r>
          </a:p>
          <a:p>
            <a:pPr>
              <a:lnSpc>
                <a:spcPct val="150000"/>
              </a:lnSpc>
            </a:pPr>
            <a:r>
              <a:rPr lang="de-DE" sz="2000">
                <a:latin typeface="Verdana" panose="020B0604030504040204" pitchFamily="34" charset="0"/>
                <a:ea typeface="Verdana" panose="020B0604030504040204" pitchFamily="34" charset="0"/>
                <a:cs typeface="Verdana" panose="020B0604030504040204" pitchFamily="34" charset="0"/>
              </a:rPr>
              <a:t> Virtuelle Testumgebung erwies sich als effektiv und risikofrei</a:t>
            </a:r>
          </a:p>
          <a:p>
            <a:pPr>
              <a:lnSpc>
                <a:spcPct val="150000"/>
              </a:lnSpc>
            </a:pPr>
            <a:r>
              <a:rPr lang="de-DE" sz="2000">
                <a:latin typeface="Verdana" panose="020B0604030504040204" pitchFamily="34" charset="0"/>
                <a:ea typeface="Verdana" panose="020B0604030504040204" pitchFamily="34" charset="0"/>
                <a:cs typeface="Verdana" panose="020B0604030504040204" pitchFamily="34" charset="0"/>
              </a:rPr>
              <a:t> Technisch saubere, skalierbare Lösung für zukünftige produktive Umgebungen</a:t>
            </a:r>
          </a:p>
          <a:p>
            <a:pPr>
              <a:lnSpc>
                <a:spcPct val="150000"/>
              </a:lnSpc>
            </a:pPr>
            <a:r>
              <a:rPr lang="de-DE" sz="2000">
                <a:latin typeface="Verdana" panose="020B0604030504040204" pitchFamily="34" charset="0"/>
                <a:ea typeface="Verdana" panose="020B0604030504040204" pitchFamily="34" charset="0"/>
                <a:cs typeface="Verdana" panose="020B0604030504040204" pitchFamily="34" charset="0"/>
              </a:rPr>
              <a:t> Erfolgreiches logging durch Firewall-Lösung</a:t>
            </a:r>
          </a:p>
          <a:p>
            <a:pPr>
              <a:lnSpc>
                <a:spcPct val="150000"/>
              </a:lnSpc>
            </a:pPr>
            <a:r>
              <a:rPr lang="de-DE" sz="2000">
                <a:latin typeface="Verdana" panose="020B0604030504040204" pitchFamily="34" charset="0"/>
                <a:ea typeface="Verdana" panose="020B0604030504040204" pitchFamily="34" charset="0"/>
                <a:cs typeface="Verdana" panose="020B0604030504040204" pitchFamily="34" charset="0"/>
              </a:rPr>
              <a:t> Abnahme durch die IT-Leiterin</a:t>
            </a:r>
          </a:p>
        </p:txBody>
      </p:sp>
      <p:sp>
        <p:nvSpPr>
          <p:cNvPr id="2" name="Titel 1"/>
          <p:cNvSpPr>
            <a:spLocks noGrp="1"/>
          </p:cNvSpPr>
          <p:nvPr>
            <p:ph type="title"/>
          </p:nvPr>
        </p:nvSpPr>
        <p:spPr>
          <a:xfrm>
            <a:off x="551384" y="495733"/>
            <a:ext cx="8792633" cy="858838"/>
          </a:xfrm>
        </p:spPr>
        <p:txBody>
          <a:bodyPr/>
          <a:lstStyle/>
          <a:p>
            <a:r>
              <a:rPr lang="de-DE">
                <a:solidFill>
                  <a:srgbClr val="1F497D"/>
                </a:solidFill>
                <a:latin typeface="Verdana" panose="020B0604030504040204" pitchFamily="34" charset="0"/>
                <a:ea typeface="Verdana" panose="020B0604030504040204" pitchFamily="34" charset="0"/>
                <a:cs typeface="Verdana" panose="020B0604030504040204" pitchFamily="34" charset="0"/>
              </a:rPr>
              <a:t>Fazit</a:t>
            </a:r>
            <a:endParaRPr lang="de-DE" dirty="0">
              <a:solidFill>
                <a:srgbClr val="1F497D"/>
              </a:solidFill>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a:extLst>
              <a:ext uri="{FF2B5EF4-FFF2-40B4-BE49-F238E27FC236}">
                <a16:creationId xmlns:a16="http://schemas.microsoft.com/office/drawing/2014/main" id="{1ECDFA06-BB1B-4CFD-8145-863AA87EF0E5}"/>
              </a:ext>
            </a:extLst>
          </p:cNvPr>
          <p:cNvSpPr>
            <a:spLocks noGrp="1"/>
          </p:cNvSpPr>
          <p:nvPr>
            <p:ph type="sldNum" sz="quarter" idx="4"/>
          </p:nvPr>
        </p:nvSpPr>
        <p:spPr>
          <a:xfrm>
            <a:off x="11111753" y="6459013"/>
            <a:ext cx="717099" cy="360000"/>
          </a:xfrm>
        </p:spPr>
        <p:txBody>
          <a:bodyPr/>
          <a:lstStyle/>
          <a:p>
            <a:fld id="{9A6FD184-3B91-49D6-9F10-B4D4BC256A00}" type="slidenum">
              <a:rPr lang="de-DE" smtClean="0"/>
              <a:pPr/>
              <a:t>20</a:t>
            </a:fld>
            <a:endParaRPr lang="de-DE"/>
          </a:p>
        </p:txBody>
      </p:sp>
      <p:sp>
        <p:nvSpPr>
          <p:cNvPr id="6" name="Google Shape;124;p4">
            <a:extLst>
              <a:ext uri="{FF2B5EF4-FFF2-40B4-BE49-F238E27FC236}">
                <a16:creationId xmlns:a16="http://schemas.microsoft.com/office/drawing/2014/main" id="{07C418F3-0C7C-4CC3-B5E3-1813F77C4523}"/>
              </a:ext>
            </a:extLst>
          </p:cNvPr>
          <p:cNvSpPr txBox="1"/>
          <p:nvPr/>
        </p:nvSpPr>
        <p:spPr>
          <a:xfrm>
            <a:off x="751579" y="5938336"/>
            <a:ext cx="10688841" cy="307736"/>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r>
              <a:rPr lang="de-DE">
                <a:solidFill>
                  <a:schemeClr val="dk1"/>
                </a:solidFill>
                <a:latin typeface="Verdana" panose="020B0604030504040204" pitchFamily="34" charset="0"/>
                <a:ea typeface="Verdana" panose="020B0604030504040204" pitchFamily="34" charset="0"/>
                <a:cs typeface="Calibri"/>
                <a:sym typeface="Calibri"/>
              </a:rPr>
              <a:t>Projektumfeld</a:t>
            </a:r>
            <a:r>
              <a:rPr lang="de-DE" sz="1400" b="0" i="0" u="none" strike="noStrike" cap="none">
                <a:solidFill>
                  <a:schemeClr val="dk1"/>
                </a:solidFill>
                <a:latin typeface="Verdana" panose="020B0604030504040204" pitchFamily="34" charset="0"/>
                <a:ea typeface="Verdana" panose="020B0604030504040204" pitchFamily="34" charset="0"/>
                <a:cs typeface="Calibri"/>
                <a:sym typeface="Calibri"/>
              </a:rPr>
              <a:t> – Ist-Analyse </a:t>
            </a:r>
            <a:r>
              <a:rPr lang="de-DE">
                <a:solidFill>
                  <a:schemeClr val="dk1"/>
                </a:solidFill>
                <a:latin typeface="Verdana" panose="020B0604030504040204" pitchFamily="34" charset="0"/>
                <a:ea typeface="Verdana" panose="020B0604030504040204" pitchFamily="34" charset="0"/>
                <a:cs typeface="Calibri"/>
                <a:sym typeface="Calibri"/>
              </a:rPr>
              <a:t>-</a:t>
            </a:r>
            <a:r>
              <a:rPr lang="de-DE" sz="1400" b="0" i="0" u="none" strike="noStrike" cap="none">
                <a:solidFill>
                  <a:schemeClr val="dk1"/>
                </a:solidFill>
                <a:latin typeface="Verdana" panose="020B0604030504040204" pitchFamily="34" charset="0"/>
                <a:ea typeface="Verdana" panose="020B0604030504040204" pitchFamily="34" charset="0"/>
                <a:cs typeface="Calibri"/>
                <a:sym typeface="Calibri"/>
              </a:rPr>
              <a:t> Soll-Konzept – </a:t>
            </a:r>
            <a:r>
              <a:rPr lang="de-DE">
                <a:solidFill>
                  <a:schemeClr val="dk1"/>
                </a:solidFill>
                <a:latin typeface="Verdana" panose="020B0604030504040204" pitchFamily="34" charset="0"/>
                <a:ea typeface="Verdana" panose="020B0604030504040204" pitchFamily="34" charset="0"/>
                <a:cs typeface="Calibri"/>
                <a:sym typeface="Calibri"/>
              </a:rPr>
              <a:t>Planungsphase </a:t>
            </a:r>
            <a:r>
              <a:rPr lang="de-DE" sz="1400" b="0" i="0" u="none" strike="noStrike" cap="none">
                <a:solidFill>
                  <a:schemeClr val="dk1"/>
                </a:solidFill>
                <a:latin typeface="Verdana" panose="020B0604030504040204" pitchFamily="34" charset="0"/>
                <a:ea typeface="Verdana" panose="020B0604030504040204" pitchFamily="34" charset="0"/>
                <a:cs typeface="Calibri"/>
                <a:sym typeface="Calibri"/>
              </a:rPr>
              <a:t>- Projektdurchführung - </a:t>
            </a:r>
            <a:r>
              <a:rPr lang="de-DE" sz="1400" b="1" i="0" u="sng" strike="noStrike" cap="none">
                <a:solidFill>
                  <a:schemeClr val="dk1"/>
                </a:solidFill>
                <a:latin typeface="Verdana" panose="020B0604030504040204" pitchFamily="34" charset="0"/>
                <a:ea typeface="Verdana" panose="020B0604030504040204" pitchFamily="34" charset="0"/>
                <a:cs typeface="Calibri"/>
                <a:sym typeface="Calibri"/>
              </a:rPr>
              <a:t>Abschluss</a:t>
            </a:r>
            <a:endParaRPr>
              <a:solidFill>
                <a:schemeClr val="dk1"/>
              </a:solidFill>
              <a:latin typeface="Verdana" panose="020B0604030504040204" pitchFamily="34" charset="0"/>
              <a:ea typeface="Verdana" panose="020B0604030504040204" pitchFamily="34" charset="0"/>
              <a:cs typeface="Calibri"/>
            </a:endParaRPr>
          </a:p>
        </p:txBody>
      </p:sp>
    </p:spTree>
    <p:extLst>
      <p:ext uri="{BB962C8B-B14F-4D97-AF65-F5344CB8AC3E}">
        <p14:creationId xmlns:p14="http://schemas.microsoft.com/office/powerpoint/2010/main" val="225677914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1384" y="495733"/>
            <a:ext cx="8792633" cy="858838"/>
          </a:xfrm>
        </p:spPr>
        <p:txBody>
          <a:bodyPr/>
          <a:lstStyle/>
          <a:p>
            <a:r>
              <a:rPr lang="de-DE">
                <a:solidFill>
                  <a:srgbClr val="1F497D"/>
                </a:solidFill>
                <a:latin typeface="Verdana" panose="020B0604030504040204" pitchFamily="34" charset="0"/>
                <a:ea typeface="Verdana" panose="020B0604030504040204" pitchFamily="34" charset="0"/>
                <a:cs typeface="Verdana" panose="020B0604030504040204" pitchFamily="34" charset="0"/>
              </a:rPr>
              <a:t>Was habe ich mitgenommen?</a:t>
            </a:r>
            <a:endParaRPr lang="de-DE" dirty="0">
              <a:solidFill>
                <a:srgbClr val="1F497D"/>
              </a:solidFill>
              <a:latin typeface="Verdana" panose="020B0604030504040204" pitchFamily="34" charset="0"/>
              <a:ea typeface="Verdana" panose="020B0604030504040204" pitchFamily="34" charset="0"/>
              <a:cs typeface="Verdana" panose="020B0604030504040204" pitchFamily="34" charset="0"/>
            </a:endParaRPr>
          </a:p>
        </p:txBody>
      </p:sp>
      <p:sp>
        <p:nvSpPr>
          <p:cNvPr id="26" name="Inhaltsplatzhalter 2"/>
          <p:cNvSpPr>
            <a:spLocks noGrp="1"/>
          </p:cNvSpPr>
          <p:nvPr>
            <p:ph idx="1"/>
          </p:nvPr>
        </p:nvSpPr>
        <p:spPr>
          <a:xfrm>
            <a:off x="530113" y="1354572"/>
            <a:ext cx="8359775" cy="4370824"/>
          </a:xfrm>
        </p:spPr>
        <p:txBody>
          <a:bodyPr anchor="ctr"/>
          <a:lstStyle/>
          <a:p>
            <a:pPr>
              <a:lnSpc>
                <a:spcPct val="150000"/>
              </a:lnSpc>
            </a:pPr>
            <a:r>
              <a:rPr lang="de-DE" sz="2000">
                <a:latin typeface="Verdana" panose="020B0604030504040204" pitchFamily="34" charset="0"/>
                <a:ea typeface="Verdana" panose="020B0604030504040204" pitchFamily="34" charset="0"/>
                <a:cs typeface="Verdana" panose="020B0604030504040204" pitchFamily="34" charset="0"/>
              </a:rPr>
              <a:t> Verständnis für sichere Netzarchitekture</a:t>
            </a:r>
          </a:p>
          <a:p>
            <a:pPr>
              <a:lnSpc>
                <a:spcPct val="150000"/>
              </a:lnSpc>
            </a:pPr>
            <a:r>
              <a:rPr lang="de-DE" sz="2000">
                <a:latin typeface="Verdana" panose="020B0604030504040204" pitchFamily="34" charset="0"/>
                <a:ea typeface="Verdana" panose="020B0604030504040204" pitchFamily="34" charset="0"/>
                <a:cs typeface="Verdana" panose="020B0604030504040204" pitchFamily="34" charset="0"/>
              </a:rPr>
              <a:t> Praxiserfahrung mit Firewall und DMZ</a:t>
            </a:r>
          </a:p>
          <a:p>
            <a:pPr>
              <a:lnSpc>
                <a:spcPct val="150000"/>
              </a:lnSpc>
            </a:pPr>
            <a:r>
              <a:rPr lang="de-DE" sz="2000">
                <a:latin typeface="Verdana" panose="020B0604030504040204" pitchFamily="34" charset="0"/>
                <a:ea typeface="Verdana" panose="020B0604030504040204" pitchFamily="34" charset="0"/>
                <a:cs typeface="Verdana" panose="020B0604030504040204" pitchFamily="34" charset="0"/>
              </a:rPr>
              <a:t> Projekt strukturiert geplant und umgesetzt</a:t>
            </a:r>
          </a:p>
        </p:txBody>
      </p:sp>
      <p:sp>
        <p:nvSpPr>
          <p:cNvPr id="22" name="Foliennummernplatzhalter 4">
            <a:extLst>
              <a:ext uri="{FF2B5EF4-FFF2-40B4-BE49-F238E27FC236}">
                <a16:creationId xmlns:a16="http://schemas.microsoft.com/office/drawing/2014/main" id="{588051B6-4207-4D12-86F0-ACAE5452F4B8}"/>
              </a:ext>
            </a:extLst>
          </p:cNvPr>
          <p:cNvSpPr>
            <a:spLocks noGrp="1"/>
          </p:cNvSpPr>
          <p:nvPr>
            <p:ph type="sldNum" sz="quarter" idx="4"/>
          </p:nvPr>
        </p:nvSpPr>
        <p:spPr>
          <a:xfrm>
            <a:off x="11111753" y="6459013"/>
            <a:ext cx="717099" cy="360000"/>
          </a:xfrm>
        </p:spPr>
        <p:txBody>
          <a:bodyPr/>
          <a:lstStyle/>
          <a:p>
            <a:fld id="{9A6FD184-3B91-49D6-9F10-B4D4BC256A00}" type="slidenum">
              <a:rPr lang="de-DE" smtClean="0"/>
              <a:pPr/>
              <a:t>21</a:t>
            </a:fld>
            <a:endParaRPr lang="de-DE"/>
          </a:p>
        </p:txBody>
      </p:sp>
      <p:sp>
        <p:nvSpPr>
          <p:cNvPr id="27" name="Google Shape;124;p4">
            <a:extLst>
              <a:ext uri="{FF2B5EF4-FFF2-40B4-BE49-F238E27FC236}">
                <a16:creationId xmlns:a16="http://schemas.microsoft.com/office/drawing/2014/main" id="{73F126FA-63EA-41D3-A25C-9D58E84E1A04}"/>
              </a:ext>
            </a:extLst>
          </p:cNvPr>
          <p:cNvSpPr txBox="1"/>
          <p:nvPr/>
        </p:nvSpPr>
        <p:spPr>
          <a:xfrm>
            <a:off x="751579" y="5938336"/>
            <a:ext cx="10688841" cy="307736"/>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r>
              <a:rPr lang="de-DE">
                <a:solidFill>
                  <a:schemeClr val="dk1"/>
                </a:solidFill>
                <a:latin typeface="Verdana" panose="020B0604030504040204" pitchFamily="34" charset="0"/>
                <a:ea typeface="Verdana" panose="020B0604030504040204" pitchFamily="34" charset="0"/>
                <a:cs typeface="Calibri"/>
                <a:sym typeface="Calibri"/>
              </a:rPr>
              <a:t>Projektumfeld</a:t>
            </a:r>
            <a:r>
              <a:rPr lang="de-DE" sz="1400" b="0" i="0" u="none" strike="noStrike" cap="none">
                <a:solidFill>
                  <a:schemeClr val="dk1"/>
                </a:solidFill>
                <a:latin typeface="Verdana" panose="020B0604030504040204" pitchFamily="34" charset="0"/>
                <a:ea typeface="Verdana" panose="020B0604030504040204" pitchFamily="34" charset="0"/>
                <a:cs typeface="Calibri"/>
                <a:sym typeface="Calibri"/>
              </a:rPr>
              <a:t> – Ist-Analyse </a:t>
            </a:r>
            <a:r>
              <a:rPr lang="de-DE">
                <a:solidFill>
                  <a:schemeClr val="dk1"/>
                </a:solidFill>
                <a:latin typeface="Verdana" panose="020B0604030504040204" pitchFamily="34" charset="0"/>
                <a:ea typeface="Verdana" panose="020B0604030504040204" pitchFamily="34" charset="0"/>
                <a:cs typeface="Calibri"/>
                <a:sym typeface="Calibri"/>
              </a:rPr>
              <a:t>-</a:t>
            </a:r>
            <a:r>
              <a:rPr lang="de-DE" sz="1400" b="0" i="0" u="none" strike="noStrike" cap="none">
                <a:solidFill>
                  <a:schemeClr val="dk1"/>
                </a:solidFill>
                <a:latin typeface="Verdana" panose="020B0604030504040204" pitchFamily="34" charset="0"/>
                <a:ea typeface="Verdana" panose="020B0604030504040204" pitchFamily="34" charset="0"/>
                <a:cs typeface="Calibri"/>
                <a:sym typeface="Calibri"/>
              </a:rPr>
              <a:t> Soll-Konzept – </a:t>
            </a:r>
            <a:r>
              <a:rPr lang="de-DE">
                <a:solidFill>
                  <a:schemeClr val="dk1"/>
                </a:solidFill>
                <a:latin typeface="Verdana" panose="020B0604030504040204" pitchFamily="34" charset="0"/>
                <a:ea typeface="Verdana" panose="020B0604030504040204" pitchFamily="34" charset="0"/>
                <a:cs typeface="Calibri"/>
                <a:sym typeface="Calibri"/>
              </a:rPr>
              <a:t>Planungsphase </a:t>
            </a:r>
            <a:r>
              <a:rPr lang="de-DE" sz="1400" b="0" i="0" u="none" strike="noStrike" cap="none">
                <a:solidFill>
                  <a:schemeClr val="dk1"/>
                </a:solidFill>
                <a:latin typeface="Verdana" panose="020B0604030504040204" pitchFamily="34" charset="0"/>
                <a:ea typeface="Verdana" panose="020B0604030504040204" pitchFamily="34" charset="0"/>
                <a:cs typeface="Calibri"/>
                <a:sym typeface="Calibri"/>
              </a:rPr>
              <a:t>- Projektdurchführung - </a:t>
            </a:r>
            <a:r>
              <a:rPr lang="de-DE" sz="1400" b="1" i="0" u="sng" strike="noStrike" cap="none">
                <a:solidFill>
                  <a:schemeClr val="dk1"/>
                </a:solidFill>
                <a:latin typeface="Verdana" panose="020B0604030504040204" pitchFamily="34" charset="0"/>
                <a:ea typeface="Verdana" panose="020B0604030504040204" pitchFamily="34" charset="0"/>
                <a:cs typeface="Calibri"/>
                <a:sym typeface="Calibri"/>
              </a:rPr>
              <a:t>Abschluss</a:t>
            </a:r>
            <a:endParaRPr>
              <a:solidFill>
                <a:schemeClr val="dk1"/>
              </a:solidFill>
              <a:latin typeface="Verdana" panose="020B0604030504040204" pitchFamily="34" charset="0"/>
              <a:ea typeface="Verdana" panose="020B0604030504040204" pitchFamily="34" charset="0"/>
              <a:cs typeface="Calibri"/>
            </a:endParaRPr>
          </a:p>
        </p:txBody>
      </p:sp>
    </p:spTree>
    <p:extLst>
      <p:ext uri="{BB962C8B-B14F-4D97-AF65-F5344CB8AC3E}">
        <p14:creationId xmlns:p14="http://schemas.microsoft.com/office/powerpoint/2010/main" val="62200257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1384" y="495733"/>
            <a:ext cx="8792633" cy="858838"/>
          </a:xfrm>
        </p:spPr>
        <p:txBody>
          <a:bodyPr/>
          <a:lstStyle/>
          <a:p>
            <a:r>
              <a:rPr lang="de-DE" dirty="0">
                <a:solidFill>
                  <a:srgbClr val="1F497D"/>
                </a:solidFill>
                <a:latin typeface="Verdana" panose="020B0604030504040204" pitchFamily="34" charset="0"/>
                <a:ea typeface="Verdana" panose="020B0604030504040204" pitchFamily="34" charset="0"/>
                <a:cs typeface="Verdana" panose="020B0604030504040204" pitchFamily="34" charset="0"/>
              </a:rPr>
              <a:t>Quellenangaben</a:t>
            </a:r>
          </a:p>
        </p:txBody>
      </p:sp>
      <p:sp>
        <p:nvSpPr>
          <p:cNvPr id="15" name="Inhaltsplatzhalter 2"/>
          <p:cNvSpPr>
            <a:spLocks noGrp="1"/>
          </p:cNvSpPr>
          <p:nvPr>
            <p:ph idx="1"/>
          </p:nvPr>
        </p:nvSpPr>
        <p:spPr>
          <a:xfrm>
            <a:off x="524465" y="1354572"/>
            <a:ext cx="10324063" cy="4370824"/>
          </a:xfrm>
        </p:spPr>
        <p:txBody>
          <a:bodyPr/>
          <a:lstStyle/>
          <a:p>
            <a:r>
              <a:rPr lang="de-DE" sz="2000">
                <a:latin typeface="Verdana" panose="020B0604030504040204" pitchFamily="34" charset="0"/>
                <a:ea typeface="Verdana" panose="020B0604030504040204" pitchFamily="34" charset="0"/>
                <a:cs typeface="Verdana" panose="020B0604030504040204" pitchFamily="34" charset="0"/>
              </a:rPr>
              <a:t> Eigene Aufzeichnungen und Projekterfahrungen</a:t>
            </a:r>
          </a:p>
          <a:p>
            <a:r>
              <a:rPr lang="de-DE" sz="2000">
                <a:latin typeface="Verdana" panose="020B0604030504040204" pitchFamily="34" charset="0"/>
                <a:ea typeface="Verdana" panose="020B0604030504040204" pitchFamily="34" charset="0"/>
              </a:rPr>
              <a:t> https://docs.opnsense.org/</a:t>
            </a:r>
          </a:p>
          <a:p>
            <a:r>
              <a:rPr lang="de-DE" sz="2000">
                <a:latin typeface="Verdana" panose="020B0604030504040204" pitchFamily="34" charset="0"/>
                <a:ea typeface="Verdana" panose="020B0604030504040204" pitchFamily="34" charset="0"/>
              </a:rPr>
              <a:t> https://docs.netgate.com/pfsense/en/latest/</a:t>
            </a:r>
          </a:p>
          <a:p>
            <a:r>
              <a:rPr lang="de-DE" sz="2000">
                <a:latin typeface="Verdana" panose="020B0604030504040204" pitchFamily="34" charset="0"/>
                <a:ea typeface="Verdana" panose="020B0604030504040204" pitchFamily="34" charset="0"/>
              </a:rPr>
              <a:t> https://support.sophos.com/support/s/</a:t>
            </a:r>
          </a:p>
        </p:txBody>
      </p:sp>
      <p:sp>
        <p:nvSpPr>
          <p:cNvPr id="5" name="Foliennummernplatzhalter 4">
            <a:extLst>
              <a:ext uri="{FF2B5EF4-FFF2-40B4-BE49-F238E27FC236}">
                <a16:creationId xmlns:a16="http://schemas.microsoft.com/office/drawing/2014/main" id="{18D9B917-94FE-4EB7-8D2D-2DE564DA7101}"/>
              </a:ext>
            </a:extLst>
          </p:cNvPr>
          <p:cNvSpPr>
            <a:spLocks noGrp="1"/>
          </p:cNvSpPr>
          <p:nvPr>
            <p:ph type="sldNum" sz="quarter" idx="4"/>
          </p:nvPr>
        </p:nvSpPr>
        <p:spPr>
          <a:xfrm>
            <a:off x="11111753" y="6459013"/>
            <a:ext cx="717099" cy="360000"/>
          </a:xfrm>
        </p:spPr>
        <p:txBody>
          <a:bodyPr/>
          <a:lstStyle/>
          <a:p>
            <a:fld id="{9A6FD184-3B91-49D6-9F10-B4D4BC256A00}" type="slidenum">
              <a:rPr lang="de-DE" smtClean="0"/>
              <a:pPr/>
              <a:t>22</a:t>
            </a:fld>
            <a:endParaRPr lang="de-DE"/>
          </a:p>
        </p:txBody>
      </p:sp>
      <p:sp>
        <p:nvSpPr>
          <p:cNvPr id="8" name="Google Shape;124;p4">
            <a:extLst>
              <a:ext uri="{FF2B5EF4-FFF2-40B4-BE49-F238E27FC236}">
                <a16:creationId xmlns:a16="http://schemas.microsoft.com/office/drawing/2014/main" id="{06F57CB7-8C20-4900-AB9E-26D8C13B12E5}"/>
              </a:ext>
            </a:extLst>
          </p:cNvPr>
          <p:cNvSpPr txBox="1"/>
          <p:nvPr/>
        </p:nvSpPr>
        <p:spPr>
          <a:xfrm>
            <a:off x="751579" y="5938336"/>
            <a:ext cx="10688841" cy="307736"/>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r>
              <a:rPr lang="de-DE">
                <a:solidFill>
                  <a:schemeClr val="dk1"/>
                </a:solidFill>
                <a:latin typeface="Verdana" panose="020B0604030504040204" pitchFamily="34" charset="0"/>
                <a:ea typeface="Verdana" panose="020B0604030504040204" pitchFamily="34" charset="0"/>
                <a:cs typeface="Calibri"/>
                <a:sym typeface="Calibri"/>
              </a:rPr>
              <a:t>Projektumfeld</a:t>
            </a:r>
            <a:r>
              <a:rPr lang="de-DE" sz="1400" b="0" i="0" u="none" strike="noStrike" cap="none">
                <a:solidFill>
                  <a:schemeClr val="dk1"/>
                </a:solidFill>
                <a:latin typeface="Verdana" panose="020B0604030504040204" pitchFamily="34" charset="0"/>
                <a:ea typeface="Verdana" panose="020B0604030504040204" pitchFamily="34" charset="0"/>
                <a:cs typeface="Calibri"/>
                <a:sym typeface="Calibri"/>
              </a:rPr>
              <a:t> – Ist-Analyse </a:t>
            </a:r>
            <a:r>
              <a:rPr lang="de-DE">
                <a:solidFill>
                  <a:schemeClr val="dk1"/>
                </a:solidFill>
                <a:latin typeface="Verdana" panose="020B0604030504040204" pitchFamily="34" charset="0"/>
                <a:ea typeface="Verdana" panose="020B0604030504040204" pitchFamily="34" charset="0"/>
                <a:cs typeface="Calibri"/>
                <a:sym typeface="Calibri"/>
              </a:rPr>
              <a:t>-</a:t>
            </a:r>
            <a:r>
              <a:rPr lang="de-DE" sz="1400" b="0" i="0" u="none" strike="noStrike" cap="none">
                <a:solidFill>
                  <a:schemeClr val="dk1"/>
                </a:solidFill>
                <a:latin typeface="Verdana" panose="020B0604030504040204" pitchFamily="34" charset="0"/>
                <a:ea typeface="Verdana" panose="020B0604030504040204" pitchFamily="34" charset="0"/>
                <a:cs typeface="Calibri"/>
                <a:sym typeface="Calibri"/>
              </a:rPr>
              <a:t> Soll-Konzept – </a:t>
            </a:r>
            <a:r>
              <a:rPr lang="de-DE">
                <a:solidFill>
                  <a:schemeClr val="dk1"/>
                </a:solidFill>
                <a:latin typeface="Verdana" panose="020B0604030504040204" pitchFamily="34" charset="0"/>
                <a:ea typeface="Verdana" panose="020B0604030504040204" pitchFamily="34" charset="0"/>
                <a:cs typeface="Calibri"/>
                <a:sym typeface="Calibri"/>
              </a:rPr>
              <a:t>Planungsphase </a:t>
            </a:r>
            <a:r>
              <a:rPr lang="de-DE" sz="1400" b="0" i="0" u="none" strike="noStrike" cap="none">
                <a:solidFill>
                  <a:schemeClr val="dk1"/>
                </a:solidFill>
                <a:latin typeface="Verdana" panose="020B0604030504040204" pitchFamily="34" charset="0"/>
                <a:ea typeface="Verdana" panose="020B0604030504040204" pitchFamily="34" charset="0"/>
                <a:cs typeface="Calibri"/>
                <a:sym typeface="Calibri"/>
              </a:rPr>
              <a:t>- Projektdurchführung - </a:t>
            </a:r>
            <a:r>
              <a:rPr lang="de-DE" sz="1400" b="1" i="0" u="sng" strike="noStrike" cap="none">
                <a:solidFill>
                  <a:schemeClr val="dk1"/>
                </a:solidFill>
                <a:latin typeface="Verdana" panose="020B0604030504040204" pitchFamily="34" charset="0"/>
                <a:ea typeface="Verdana" panose="020B0604030504040204" pitchFamily="34" charset="0"/>
                <a:cs typeface="Calibri"/>
                <a:sym typeface="Calibri"/>
              </a:rPr>
              <a:t>Abschluss</a:t>
            </a:r>
            <a:endParaRPr>
              <a:solidFill>
                <a:schemeClr val="dk1"/>
              </a:solidFill>
              <a:latin typeface="Verdana" panose="020B0604030504040204" pitchFamily="34" charset="0"/>
              <a:ea typeface="Verdana" panose="020B0604030504040204" pitchFamily="34" charset="0"/>
              <a:cs typeface="Calibri"/>
            </a:endParaRPr>
          </a:p>
        </p:txBody>
      </p:sp>
    </p:spTree>
    <p:extLst>
      <p:ext uri="{BB962C8B-B14F-4D97-AF65-F5344CB8AC3E}">
        <p14:creationId xmlns:p14="http://schemas.microsoft.com/office/powerpoint/2010/main" val="259670690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1384" y="495733"/>
            <a:ext cx="8792633" cy="858838"/>
          </a:xfrm>
        </p:spPr>
        <p:txBody>
          <a:bodyPr/>
          <a:lstStyle/>
          <a:p>
            <a:r>
              <a:rPr lang="de-DE">
                <a:solidFill>
                  <a:srgbClr val="1F497D"/>
                </a:solidFill>
                <a:latin typeface="Verdana" panose="020B0604030504040204" pitchFamily="34" charset="0"/>
                <a:ea typeface="Verdana" panose="020B0604030504040204" pitchFamily="34" charset="0"/>
                <a:cs typeface="Verdana" panose="020B0604030504040204" pitchFamily="34" charset="0"/>
              </a:rPr>
              <a:t>Projektumfeld</a:t>
            </a:r>
            <a:endParaRPr lang="de-DE" dirty="0">
              <a:solidFill>
                <a:srgbClr val="1F497D"/>
              </a:solidFill>
              <a:latin typeface="Verdana" panose="020B0604030504040204" pitchFamily="34" charset="0"/>
              <a:ea typeface="Verdana" panose="020B0604030504040204" pitchFamily="34" charset="0"/>
              <a:cs typeface="Verdana" panose="020B0604030504040204" pitchFamily="34" charset="0"/>
            </a:endParaRPr>
          </a:p>
        </p:txBody>
      </p:sp>
      <p:sp>
        <p:nvSpPr>
          <p:cNvPr id="3" name="Inhaltsplatzhalter 2"/>
          <p:cNvSpPr>
            <a:spLocks noGrp="1"/>
          </p:cNvSpPr>
          <p:nvPr>
            <p:ph idx="1"/>
          </p:nvPr>
        </p:nvSpPr>
        <p:spPr/>
        <p:txBody>
          <a:bodyPr anchor="t"/>
          <a:lstStyle/>
          <a:p>
            <a:pPr>
              <a:lnSpc>
                <a:spcPct val="150000"/>
              </a:lnSpc>
            </a:pPr>
            <a:r>
              <a:rPr lang="de-DE" sz="2000">
                <a:latin typeface="Verdana" panose="020B0604030504040204" pitchFamily="34" charset="0"/>
                <a:ea typeface="Verdana" panose="020B0604030504040204" pitchFamily="34" charset="0"/>
                <a:cs typeface="Verdana" panose="020B0604030504040204" pitchFamily="34" charset="0"/>
              </a:rPr>
              <a:t> ATZ AG</a:t>
            </a:r>
          </a:p>
          <a:p>
            <a:pPr>
              <a:lnSpc>
                <a:spcPct val="150000"/>
              </a:lnSpc>
            </a:pPr>
            <a:r>
              <a:rPr lang="de-DE" sz="2000">
                <a:latin typeface="Verdana" panose="020B0604030504040204" pitchFamily="34" charset="0"/>
                <a:ea typeface="Verdana" panose="020B0604030504040204" pitchFamily="34" charset="0"/>
                <a:cs typeface="Verdana" panose="020B0604030504040204" pitchFamily="34" charset="0"/>
              </a:rPr>
              <a:t> Social-Media Agentur</a:t>
            </a:r>
            <a:endParaRPr lang="de-DE" sz="2000" dirty="0">
              <a:latin typeface="Verdana" panose="020B0604030504040204" pitchFamily="34" charset="0"/>
              <a:ea typeface="Verdana" panose="020B0604030504040204" pitchFamily="34" charset="0"/>
              <a:cs typeface="Verdana" panose="020B0604030504040204" pitchFamily="34" charset="0"/>
            </a:endParaRPr>
          </a:p>
          <a:p>
            <a:pPr>
              <a:lnSpc>
                <a:spcPct val="150000"/>
              </a:lnSpc>
            </a:pPr>
            <a:r>
              <a:rPr lang="de-DE" sz="2000">
                <a:latin typeface="Verdana" panose="020B0604030504040204" pitchFamily="34" charset="0"/>
                <a:ea typeface="Verdana" panose="020B0604030504040204" pitchFamily="34" charset="0"/>
                <a:cs typeface="Verdana" panose="020B0604030504040204" pitchFamily="34" charset="0"/>
              </a:rPr>
              <a:t> Gründung 1991 </a:t>
            </a:r>
            <a:endParaRPr lang="de-DE" sz="2000" dirty="0">
              <a:latin typeface="Verdana" panose="020B0604030504040204" pitchFamily="34" charset="0"/>
              <a:ea typeface="Verdana" panose="020B0604030504040204" pitchFamily="34" charset="0"/>
              <a:cs typeface="Verdana" panose="020B0604030504040204" pitchFamily="34" charset="0"/>
            </a:endParaRPr>
          </a:p>
          <a:p>
            <a:pPr>
              <a:lnSpc>
                <a:spcPct val="150000"/>
              </a:lnSpc>
            </a:pPr>
            <a:r>
              <a:rPr lang="de-DE" sz="2000">
                <a:latin typeface="Verdana" panose="020B0604030504040204" pitchFamily="34" charset="0"/>
                <a:ea typeface="Verdana" panose="020B0604030504040204" pitchFamily="34" charset="0"/>
                <a:cs typeface="Verdana" panose="020B0604030504040204" pitchFamily="34" charset="0"/>
              </a:rPr>
              <a:t> Ca. 50 Mitarbeiter</a:t>
            </a:r>
          </a:p>
          <a:p>
            <a:pPr>
              <a:lnSpc>
                <a:spcPct val="150000"/>
              </a:lnSpc>
            </a:pPr>
            <a:r>
              <a:rPr lang="de-DE" sz="2000">
                <a:latin typeface="Verdana" panose="020B0604030504040204" pitchFamily="34" charset="0"/>
                <a:ea typeface="Verdana" panose="020B0604030504040204" pitchFamily="34" charset="0"/>
                <a:cs typeface="Verdana" panose="020B0604030504040204" pitchFamily="34" charset="0"/>
              </a:rPr>
              <a:t> Fünf Auszubildene</a:t>
            </a:r>
          </a:p>
          <a:p>
            <a:pPr>
              <a:lnSpc>
                <a:spcPct val="150000"/>
              </a:lnSpc>
            </a:pPr>
            <a:r>
              <a:rPr lang="de-DE" sz="2000">
                <a:latin typeface="Verdana" panose="020B0604030504040204" pitchFamily="34" charset="0"/>
                <a:ea typeface="Verdana" panose="020B0604030504040204" pitchFamily="34" charset="0"/>
                <a:cs typeface="Verdana" panose="020B0604030504040204" pitchFamily="34" charset="0"/>
              </a:rPr>
              <a:t> Dortmund / Herdecke</a:t>
            </a:r>
          </a:p>
          <a:p>
            <a:pPr>
              <a:lnSpc>
                <a:spcPct val="150000"/>
              </a:lnSpc>
            </a:pPr>
            <a:r>
              <a:rPr lang="de-DE" sz="2000">
                <a:latin typeface="Verdana" panose="020B0604030504040204" pitchFamily="34" charset="0"/>
                <a:ea typeface="Verdana" panose="020B0604030504040204" pitchFamily="34" charset="0"/>
                <a:cs typeface="Verdana" panose="020B0604030504040204" pitchFamily="34" charset="0"/>
              </a:rPr>
              <a:t> ca. 600 Kunden</a:t>
            </a:r>
            <a:endParaRPr lang="de-DE" sz="2000" dirty="0">
              <a:latin typeface="Verdana" panose="020B0604030504040204" pitchFamily="34" charset="0"/>
              <a:ea typeface="Verdana" panose="020B0604030504040204" pitchFamily="34" charset="0"/>
              <a:cs typeface="Verdana" panose="020B0604030504040204" pitchFamily="34" charset="0"/>
            </a:endParaRPr>
          </a:p>
        </p:txBody>
      </p:sp>
      <p:pic>
        <p:nvPicPr>
          <p:cNvPr id="5" name="Grafik 4">
            <a:extLst>
              <a:ext uri="{FF2B5EF4-FFF2-40B4-BE49-F238E27FC236}">
                <a16:creationId xmlns:a16="http://schemas.microsoft.com/office/drawing/2014/main" id="{C057AC60-6E50-4B33-9A11-6226A0B162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7810" y="1694180"/>
            <a:ext cx="5583943" cy="3140968"/>
          </a:xfrm>
          <a:prstGeom prst="rect">
            <a:avLst/>
          </a:prstGeom>
          <a:ln>
            <a:noFill/>
          </a:ln>
          <a:effectLst>
            <a:softEdge rad="112500"/>
          </a:effectLst>
        </p:spPr>
      </p:pic>
      <p:sp>
        <p:nvSpPr>
          <p:cNvPr id="22" name="Foliennummernplatzhalter 4">
            <a:extLst>
              <a:ext uri="{FF2B5EF4-FFF2-40B4-BE49-F238E27FC236}">
                <a16:creationId xmlns:a16="http://schemas.microsoft.com/office/drawing/2014/main" id="{9A9BCA22-E8CE-4CA0-AD28-A5FC6F2A5CEB}"/>
              </a:ext>
            </a:extLst>
          </p:cNvPr>
          <p:cNvSpPr>
            <a:spLocks noGrp="1"/>
          </p:cNvSpPr>
          <p:nvPr>
            <p:ph type="sldNum" sz="quarter" idx="4"/>
          </p:nvPr>
        </p:nvSpPr>
        <p:spPr>
          <a:xfrm>
            <a:off x="11111753" y="6459013"/>
            <a:ext cx="717099" cy="360000"/>
          </a:xfrm>
        </p:spPr>
        <p:txBody>
          <a:bodyPr/>
          <a:lstStyle/>
          <a:p>
            <a:fld id="{9A6FD184-3B91-49D6-9F10-B4D4BC256A00}" type="slidenum">
              <a:rPr lang="de-DE" smtClean="0"/>
              <a:pPr/>
              <a:t>3</a:t>
            </a:fld>
            <a:endParaRPr lang="de-DE"/>
          </a:p>
        </p:txBody>
      </p:sp>
      <p:sp>
        <p:nvSpPr>
          <p:cNvPr id="23" name="Google Shape;124;p4">
            <a:extLst>
              <a:ext uri="{FF2B5EF4-FFF2-40B4-BE49-F238E27FC236}">
                <a16:creationId xmlns:a16="http://schemas.microsoft.com/office/drawing/2014/main" id="{56AAD295-C04E-46C8-9886-BE4F37802587}"/>
              </a:ext>
            </a:extLst>
          </p:cNvPr>
          <p:cNvSpPr txBox="1"/>
          <p:nvPr/>
        </p:nvSpPr>
        <p:spPr>
          <a:xfrm>
            <a:off x="751579" y="5938336"/>
            <a:ext cx="10688841" cy="307736"/>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r>
              <a:rPr lang="de-DE" b="1" u="sng">
                <a:solidFill>
                  <a:schemeClr val="dk1"/>
                </a:solidFill>
                <a:latin typeface="Verdana" panose="020B0604030504040204" pitchFamily="34" charset="0"/>
                <a:ea typeface="Verdana" panose="020B0604030504040204" pitchFamily="34" charset="0"/>
                <a:cs typeface="Calibri"/>
                <a:sym typeface="Calibri"/>
              </a:rPr>
              <a:t>Projektumfeld</a:t>
            </a:r>
            <a:r>
              <a:rPr lang="de-DE" sz="1400" b="0" i="0" u="none" strike="noStrike" cap="none">
                <a:solidFill>
                  <a:schemeClr val="dk1"/>
                </a:solidFill>
                <a:latin typeface="Verdana" panose="020B0604030504040204" pitchFamily="34" charset="0"/>
                <a:ea typeface="Verdana" panose="020B0604030504040204" pitchFamily="34" charset="0"/>
                <a:cs typeface="Calibri"/>
                <a:sym typeface="Calibri"/>
              </a:rPr>
              <a:t> – Ist-Analyse </a:t>
            </a:r>
            <a:r>
              <a:rPr lang="de-DE">
                <a:solidFill>
                  <a:schemeClr val="dk1"/>
                </a:solidFill>
                <a:latin typeface="Verdana" panose="020B0604030504040204" pitchFamily="34" charset="0"/>
                <a:ea typeface="Verdana" panose="020B0604030504040204" pitchFamily="34" charset="0"/>
                <a:cs typeface="Calibri"/>
                <a:sym typeface="Calibri"/>
              </a:rPr>
              <a:t>-</a:t>
            </a:r>
            <a:r>
              <a:rPr lang="de-DE" sz="1400" b="0" i="0" u="none" strike="noStrike" cap="none">
                <a:solidFill>
                  <a:schemeClr val="dk1"/>
                </a:solidFill>
                <a:latin typeface="Verdana" panose="020B0604030504040204" pitchFamily="34" charset="0"/>
                <a:ea typeface="Verdana" panose="020B0604030504040204" pitchFamily="34" charset="0"/>
                <a:cs typeface="Calibri"/>
                <a:sym typeface="Calibri"/>
              </a:rPr>
              <a:t> </a:t>
            </a:r>
            <a:r>
              <a:rPr lang="de-DE" sz="1400" i="0" strike="noStrike" cap="none">
                <a:solidFill>
                  <a:schemeClr val="dk1"/>
                </a:solidFill>
                <a:latin typeface="Verdana" panose="020B0604030504040204" pitchFamily="34" charset="0"/>
                <a:ea typeface="Verdana" panose="020B0604030504040204" pitchFamily="34" charset="0"/>
                <a:cs typeface="Calibri"/>
                <a:sym typeface="Calibri"/>
              </a:rPr>
              <a:t>Soll-Konzept</a:t>
            </a:r>
            <a:r>
              <a:rPr lang="de-DE" sz="1400" b="0" i="0" u="none" strike="noStrike" cap="none">
                <a:solidFill>
                  <a:schemeClr val="dk1"/>
                </a:solidFill>
                <a:latin typeface="Verdana" panose="020B0604030504040204" pitchFamily="34" charset="0"/>
                <a:ea typeface="Verdana" panose="020B0604030504040204" pitchFamily="34" charset="0"/>
                <a:cs typeface="Calibri"/>
                <a:sym typeface="Calibri"/>
              </a:rPr>
              <a:t> – </a:t>
            </a:r>
            <a:r>
              <a:rPr lang="de-DE" sz="1400" i="0" strike="noStrike" cap="none">
                <a:solidFill>
                  <a:schemeClr val="dk1"/>
                </a:solidFill>
                <a:latin typeface="Verdana" panose="020B0604030504040204" pitchFamily="34" charset="0"/>
                <a:ea typeface="Verdana" panose="020B0604030504040204" pitchFamily="34" charset="0"/>
                <a:cs typeface="Calibri"/>
                <a:sym typeface="Calibri"/>
              </a:rPr>
              <a:t>Planungsphase</a:t>
            </a:r>
            <a:r>
              <a:rPr lang="de-DE" sz="1400" b="0" i="0" u="none" strike="noStrike" cap="none">
                <a:solidFill>
                  <a:schemeClr val="dk1"/>
                </a:solidFill>
                <a:latin typeface="Verdana" panose="020B0604030504040204" pitchFamily="34" charset="0"/>
                <a:ea typeface="Verdana" panose="020B0604030504040204" pitchFamily="34" charset="0"/>
                <a:cs typeface="Calibri"/>
                <a:sym typeface="Calibri"/>
              </a:rPr>
              <a:t> - </a:t>
            </a:r>
            <a:r>
              <a:rPr lang="de-DE" sz="1400" i="0" strike="noStrike" cap="none">
                <a:solidFill>
                  <a:schemeClr val="dk1"/>
                </a:solidFill>
                <a:latin typeface="Verdana" panose="020B0604030504040204" pitchFamily="34" charset="0"/>
                <a:ea typeface="Verdana" panose="020B0604030504040204" pitchFamily="34" charset="0"/>
                <a:cs typeface="Calibri"/>
                <a:sym typeface="Calibri"/>
              </a:rPr>
              <a:t>Projektdurchführung</a:t>
            </a:r>
            <a:r>
              <a:rPr lang="de-DE" sz="1400" b="0" i="0" u="none" strike="noStrike" cap="none">
                <a:solidFill>
                  <a:schemeClr val="dk1"/>
                </a:solidFill>
                <a:latin typeface="Verdana" panose="020B0604030504040204" pitchFamily="34" charset="0"/>
                <a:ea typeface="Verdana" panose="020B0604030504040204" pitchFamily="34" charset="0"/>
                <a:cs typeface="Calibri"/>
                <a:sym typeface="Calibri"/>
              </a:rPr>
              <a:t> - </a:t>
            </a:r>
            <a:r>
              <a:rPr lang="de-DE" sz="1400" i="0" strike="noStrike" cap="none">
                <a:solidFill>
                  <a:schemeClr val="dk1"/>
                </a:solidFill>
                <a:latin typeface="Verdana" panose="020B0604030504040204" pitchFamily="34" charset="0"/>
                <a:ea typeface="Verdana" panose="020B0604030504040204" pitchFamily="34" charset="0"/>
                <a:cs typeface="Calibri"/>
                <a:sym typeface="Calibri"/>
              </a:rPr>
              <a:t>Abschluss</a:t>
            </a:r>
            <a:endParaRPr>
              <a:solidFill>
                <a:schemeClr val="dk1"/>
              </a:solidFill>
              <a:latin typeface="Verdana" panose="020B0604030504040204" pitchFamily="34" charset="0"/>
              <a:ea typeface="Verdana" panose="020B0604030504040204" pitchFamily="34" charset="0"/>
              <a:cs typeface="Calibri"/>
            </a:endParaRPr>
          </a:p>
        </p:txBody>
      </p:sp>
    </p:spTree>
    <p:extLst>
      <p:ext uri="{BB962C8B-B14F-4D97-AF65-F5344CB8AC3E}">
        <p14:creationId xmlns:p14="http://schemas.microsoft.com/office/powerpoint/2010/main" val="21782270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1384" y="495733"/>
            <a:ext cx="8792633" cy="858838"/>
          </a:xfrm>
        </p:spPr>
        <p:txBody>
          <a:bodyPr/>
          <a:lstStyle/>
          <a:p>
            <a:r>
              <a:rPr lang="de-DE">
                <a:solidFill>
                  <a:srgbClr val="1F497D"/>
                </a:solidFill>
                <a:latin typeface="Verdana" panose="020B0604030504040204" pitchFamily="34" charset="0"/>
                <a:ea typeface="Verdana" panose="020B0604030504040204" pitchFamily="34" charset="0"/>
                <a:cs typeface="Verdana" panose="020B0604030504040204" pitchFamily="34" charset="0"/>
              </a:rPr>
              <a:t>Ist-Zustand</a:t>
            </a:r>
            <a:endParaRPr lang="de-DE" dirty="0">
              <a:solidFill>
                <a:srgbClr val="1F497D"/>
              </a:solidFill>
              <a:latin typeface="Verdana" panose="020B0604030504040204" pitchFamily="34" charset="0"/>
              <a:ea typeface="Verdana" panose="020B0604030504040204" pitchFamily="34" charset="0"/>
              <a:cs typeface="Verdana" panose="020B0604030504040204" pitchFamily="34" charset="0"/>
            </a:endParaRPr>
          </a:p>
        </p:txBody>
      </p:sp>
      <p:sp>
        <p:nvSpPr>
          <p:cNvPr id="34" name="Inhaltsplatzhalter 2"/>
          <p:cNvSpPr>
            <a:spLocks noGrp="1"/>
          </p:cNvSpPr>
          <p:nvPr>
            <p:ph idx="1"/>
          </p:nvPr>
        </p:nvSpPr>
        <p:spPr>
          <a:xfrm>
            <a:off x="542620" y="1355106"/>
            <a:ext cx="8359775" cy="3658070"/>
          </a:xfrm>
        </p:spPr>
        <p:txBody>
          <a:bodyPr anchor="ctr"/>
          <a:lstStyle/>
          <a:p>
            <a:pPr>
              <a:lnSpc>
                <a:spcPct val="150000"/>
              </a:lnSpc>
            </a:pPr>
            <a:r>
              <a:rPr lang="de-DE" sz="2000">
                <a:latin typeface="Verdana" panose="020B0604030504040204" pitchFamily="34" charset="0"/>
                <a:ea typeface="Verdana" panose="020B0604030504040204" pitchFamily="34" charset="0"/>
                <a:cs typeface="Verdana" panose="020B0604030504040204" pitchFamily="34" charset="0"/>
              </a:rPr>
              <a:t> Interne &amp; öffentliche Dienste im gleichen Netz</a:t>
            </a:r>
          </a:p>
          <a:p>
            <a:pPr>
              <a:lnSpc>
                <a:spcPct val="150000"/>
              </a:lnSpc>
            </a:pPr>
            <a:r>
              <a:rPr lang="de-DE" sz="2000">
                <a:latin typeface="Verdana" panose="020B0604030504040204" pitchFamily="34" charset="0"/>
                <a:ea typeface="Verdana" panose="020B0604030504040204" pitchFamily="34" charset="0"/>
              </a:rPr>
              <a:t> Kein Schutz bei Kompromittierung eines Servers</a:t>
            </a:r>
          </a:p>
          <a:p>
            <a:pPr>
              <a:lnSpc>
                <a:spcPct val="150000"/>
              </a:lnSpc>
            </a:pPr>
            <a:r>
              <a:rPr lang="de-DE" sz="2000">
                <a:latin typeface="Verdana" panose="020B0604030504040204" pitchFamily="34" charset="0"/>
                <a:ea typeface="Verdana" panose="020B0604030504040204" pitchFamily="34" charset="0"/>
              </a:rPr>
              <a:t> Kein vernünftiges Logging</a:t>
            </a:r>
            <a:endParaRPr lang="de-DE" sz="2000" dirty="0">
              <a:latin typeface="Verdana" panose="020B0604030504040204" pitchFamily="34" charset="0"/>
              <a:ea typeface="Verdana" panose="020B0604030504040204" pitchFamily="34" charset="0"/>
              <a:cs typeface="Verdana" panose="020B0604030504040204" pitchFamily="34" charset="0"/>
            </a:endParaRPr>
          </a:p>
        </p:txBody>
      </p:sp>
      <p:sp>
        <p:nvSpPr>
          <p:cNvPr id="25" name="Foliennummernplatzhalter 17"/>
          <p:cNvSpPr txBox="1">
            <a:spLocks/>
          </p:cNvSpPr>
          <p:nvPr/>
        </p:nvSpPr>
        <p:spPr>
          <a:xfrm>
            <a:off x="86072" y="6492875"/>
            <a:ext cx="316657" cy="365125"/>
          </a:xfrm>
          <a:prstGeom prst="rect">
            <a:avLst/>
          </a:prstGeom>
        </p:spPr>
        <p:txBody>
          <a:bodyPr/>
          <a:lstStyle>
            <a:defPPr>
              <a:defRPr lang="de-DE"/>
            </a:defPPr>
            <a:lvl1pPr algn="r"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r>
              <a:rPr lang="de-DE" dirty="0">
                <a:solidFill>
                  <a:schemeClr val="bg1"/>
                </a:solidFill>
              </a:rPr>
              <a:t>6</a:t>
            </a:r>
          </a:p>
        </p:txBody>
      </p:sp>
      <p:sp>
        <p:nvSpPr>
          <p:cNvPr id="42" name="Foliennummernplatzhalter 4">
            <a:extLst>
              <a:ext uri="{FF2B5EF4-FFF2-40B4-BE49-F238E27FC236}">
                <a16:creationId xmlns:a16="http://schemas.microsoft.com/office/drawing/2014/main" id="{95821A16-EDCC-41F8-AF3D-E246B59C9B76}"/>
              </a:ext>
            </a:extLst>
          </p:cNvPr>
          <p:cNvSpPr>
            <a:spLocks noGrp="1"/>
          </p:cNvSpPr>
          <p:nvPr>
            <p:ph type="sldNum" sz="quarter" idx="4"/>
          </p:nvPr>
        </p:nvSpPr>
        <p:spPr>
          <a:xfrm>
            <a:off x="11111753" y="6459013"/>
            <a:ext cx="717099" cy="360000"/>
          </a:xfrm>
        </p:spPr>
        <p:txBody>
          <a:bodyPr/>
          <a:lstStyle/>
          <a:p>
            <a:fld id="{9A6FD184-3B91-49D6-9F10-B4D4BC256A00}" type="slidenum">
              <a:rPr lang="de-DE" smtClean="0"/>
              <a:pPr/>
              <a:t>4</a:t>
            </a:fld>
            <a:endParaRPr lang="de-DE"/>
          </a:p>
        </p:txBody>
      </p:sp>
      <p:sp>
        <p:nvSpPr>
          <p:cNvPr id="43" name="Google Shape;124;p4">
            <a:extLst>
              <a:ext uri="{FF2B5EF4-FFF2-40B4-BE49-F238E27FC236}">
                <a16:creationId xmlns:a16="http://schemas.microsoft.com/office/drawing/2014/main" id="{4A376F53-E1FA-4874-9947-A74BC52FB94D}"/>
              </a:ext>
            </a:extLst>
          </p:cNvPr>
          <p:cNvSpPr txBox="1"/>
          <p:nvPr/>
        </p:nvSpPr>
        <p:spPr>
          <a:xfrm>
            <a:off x="751579" y="5938336"/>
            <a:ext cx="10688841" cy="307736"/>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r>
              <a:rPr lang="de-DE">
                <a:solidFill>
                  <a:schemeClr val="dk1"/>
                </a:solidFill>
                <a:latin typeface="Verdana" panose="020B0604030504040204" pitchFamily="34" charset="0"/>
                <a:ea typeface="Verdana" panose="020B0604030504040204" pitchFamily="34" charset="0"/>
                <a:cs typeface="Calibri"/>
                <a:sym typeface="Calibri"/>
              </a:rPr>
              <a:t>Projektumfeld</a:t>
            </a:r>
            <a:r>
              <a:rPr lang="de-DE" sz="1400" b="0" i="0" u="none" strike="noStrike" cap="none">
                <a:solidFill>
                  <a:schemeClr val="dk1"/>
                </a:solidFill>
                <a:latin typeface="Verdana" panose="020B0604030504040204" pitchFamily="34" charset="0"/>
                <a:ea typeface="Verdana" panose="020B0604030504040204" pitchFamily="34" charset="0"/>
                <a:cs typeface="Calibri"/>
                <a:sym typeface="Calibri"/>
              </a:rPr>
              <a:t> – </a:t>
            </a:r>
            <a:r>
              <a:rPr lang="de-DE" sz="1400" b="1" i="0" u="sng" strike="noStrike" cap="none">
                <a:solidFill>
                  <a:schemeClr val="dk1"/>
                </a:solidFill>
                <a:latin typeface="Verdana" panose="020B0604030504040204" pitchFamily="34" charset="0"/>
                <a:ea typeface="Verdana" panose="020B0604030504040204" pitchFamily="34" charset="0"/>
                <a:cs typeface="Calibri"/>
                <a:sym typeface="Calibri"/>
              </a:rPr>
              <a:t>Ist-Analyse</a:t>
            </a:r>
            <a:r>
              <a:rPr lang="de-DE" sz="1400" b="0" i="0" u="none" strike="noStrike" cap="none">
                <a:solidFill>
                  <a:schemeClr val="dk1"/>
                </a:solidFill>
                <a:latin typeface="Verdana" panose="020B0604030504040204" pitchFamily="34" charset="0"/>
                <a:ea typeface="Verdana" panose="020B0604030504040204" pitchFamily="34" charset="0"/>
                <a:cs typeface="Calibri"/>
                <a:sym typeface="Calibri"/>
              </a:rPr>
              <a:t> </a:t>
            </a:r>
            <a:r>
              <a:rPr lang="de-DE">
                <a:solidFill>
                  <a:schemeClr val="dk1"/>
                </a:solidFill>
                <a:latin typeface="Verdana" panose="020B0604030504040204" pitchFamily="34" charset="0"/>
                <a:ea typeface="Verdana" panose="020B0604030504040204" pitchFamily="34" charset="0"/>
                <a:cs typeface="Calibri"/>
                <a:sym typeface="Calibri"/>
              </a:rPr>
              <a:t>-</a:t>
            </a:r>
            <a:r>
              <a:rPr lang="de-DE" sz="1400" b="0" i="0" u="none" strike="noStrike" cap="none">
                <a:solidFill>
                  <a:schemeClr val="dk1"/>
                </a:solidFill>
                <a:latin typeface="Verdana" panose="020B0604030504040204" pitchFamily="34" charset="0"/>
                <a:ea typeface="Verdana" panose="020B0604030504040204" pitchFamily="34" charset="0"/>
                <a:cs typeface="Calibri"/>
                <a:sym typeface="Calibri"/>
              </a:rPr>
              <a:t> </a:t>
            </a:r>
            <a:r>
              <a:rPr lang="de-DE" sz="1400" i="0" strike="noStrike" cap="none">
                <a:solidFill>
                  <a:schemeClr val="dk1"/>
                </a:solidFill>
                <a:latin typeface="Verdana" panose="020B0604030504040204" pitchFamily="34" charset="0"/>
                <a:ea typeface="Verdana" panose="020B0604030504040204" pitchFamily="34" charset="0"/>
                <a:cs typeface="Calibri"/>
                <a:sym typeface="Calibri"/>
              </a:rPr>
              <a:t>Soll-Konzept</a:t>
            </a:r>
            <a:r>
              <a:rPr lang="de-DE" sz="1400" b="0" i="0" u="none" strike="noStrike" cap="none">
                <a:solidFill>
                  <a:schemeClr val="dk1"/>
                </a:solidFill>
                <a:latin typeface="Verdana" panose="020B0604030504040204" pitchFamily="34" charset="0"/>
                <a:ea typeface="Verdana" panose="020B0604030504040204" pitchFamily="34" charset="0"/>
                <a:cs typeface="Calibri"/>
                <a:sym typeface="Calibri"/>
              </a:rPr>
              <a:t> – </a:t>
            </a:r>
            <a:r>
              <a:rPr lang="de-DE" sz="1400" i="0" strike="noStrike" cap="none">
                <a:solidFill>
                  <a:schemeClr val="dk1"/>
                </a:solidFill>
                <a:latin typeface="Verdana" panose="020B0604030504040204" pitchFamily="34" charset="0"/>
                <a:ea typeface="Verdana" panose="020B0604030504040204" pitchFamily="34" charset="0"/>
                <a:cs typeface="Calibri"/>
                <a:sym typeface="Calibri"/>
              </a:rPr>
              <a:t>Planungsphase</a:t>
            </a:r>
            <a:r>
              <a:rPr lang="de-DE" sz="1400" b="0" i="0" u="none" strike="noStrike" cap="none">
                <a:solidFill>
                  <a:schemeClr val="dk1"/>
                </a:solidFill>
                <a:latin typeface="Verdana" panose="020B0604030504040204" pitchFamily="34" charset="0"/>
                <a:ea typeface="Verdana" panose="020B0604030504040204" pitchFamily="34" charset="0"/>
                <a:cs typeface="Calibri"/>
                <a:sym typeface="Calibri"/>
              </a:rPr>
              <a:t> - </a:t>
            </a:r>
            <a:r>
              <a:rPr lang="de-DE" sz="1400" i="0" strike="noStrike" cap="none">
                <a:solidFill>
                  <a:schemeClr val="dk1"/>
                </a:solidFill>
                <a:latin typeface="Verdana" panose="020B0604030504040204" pitchFamily="34" charset="0"/>
                <a:ea typeface="Verdana" panose="020B0604030504040204" pitchFamily="34" charset="0"/>
                <a:cs typeface="Calibri"/>
                <a:sym typeface="Calibri"/>
              </a:rPr>
              <a:t>Projektdurchführung</a:t>
            </a:r>
            <a:r>
              <a:rPr lang="de-DE" sz="1400" b="0" i="0" u="none" strike="noStrike" cap="none">
                <a:solidFill>
                  <a:schemeClr val="dk1"/>
                </a:solidFill>
                <a:latin typeface="Verdana" panose="020B0604030504040204" pitchFamily="34" charset="0"/>
                <a:ea typeface="Verdana" panose="020B0604030504040204" pitchFamily="34" charset="0"/>
                <a:cs typeface="Calibri"/>
                <a:sym typeface="Calibri"/>
              </a:rPr>
              <a:t> - </a:t>
            </a:r>
            <a:r>
              <a:rPr lang="de-DE" sz="1400" i="0" strike="noStrike" cap="none">
                <a:solidFill>
                  <a:schemeClr val="dk1"/>
                </a:solidFill>
                <a:latin typeface="Verdana" panose="020B0604030504040204" pitchFamily="34" charset="0"/>
                <a:ea typeface="Verdana" panose="020B0604030504040204" pitchFamily="34" charset="0"/>
                <a:cs typeface="Calibri"/>
                <a:sym typeface="Calibri"/>
              </a:rPr>
              <a:t>Abschluss</a:t>
            </a:r>
            <a:endParaRPr>
              <a:solidFill>
                <a:schemeClr val="dk1"/>
              </a:solidFill>
              <a:latin typeface="Verdana" panose="020B0604030504040204" pitchFamily="34" charset="0"/>
              <a:ea typeface="Verdana" panose="020B0604030504040204" pitchFamily="34" charset="0"/>
              <a:cs typeface="Calibri"/>
            </a:endParaRPr>
          </a:p>
        </p:txBody>
      </p:sp>
      <p:pic>
        <p:nvPicPr>
          <p:cNvPr id="4" name="Grafik 3" descr="Fragezeichen">
            <a:extLst>
              <a:ext uri="{FF2B5EF4-FFF2-40B4-BE49-F238E27FC236}">
                <a16:creationId xmlns:a16="http://schemas.microsoft.com/office/drawing/2014/main" id="{9C412306-F743-497E-95AE-C51FA9504F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48585" y="1950812"/>
            <a:ext cx="2956376" cy="2956376"/>
          </a:xfrm>
          <a:prstGeom prst="rect">
            <a:avLst/>
          </a:prstGeom>
        </p:spPr>
      </p:pic>
    </p:spTree>
    <p:extLst>
      <p:ext uri="{BB962C8B-B14F-4D97-AF65-F5344CB8AC3E}">
        <p14:creationId xmlns:p14="http://schemas.microsoft.com/office/powerpoint/2010/main" val="416714260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1384" y="495733"/>
            <a:ext cx="8792633" cy="858838"/>
          </a:xfrm>
        </p:spPr>
        <p:txBody>
          <a:bodyPr/>
          <a:lstStyle/>
          <a:p>
            <a:r>
              <a:rPr lang="de-DE">
                <a:solidFill>
                  <a:srgbClr val="1F497D"/>
                </a:solidFill>
                <a:latin typeface="Verdana" panose="020B0604030504040204" pitchFamily="34" charset="0"/>
                <a:ea typeface="Verdana" panose="020B0604030504040204" pitchFamily="34" charset="0"/>
                <a:cs typeface="Verdana" panose="020B0604030504040204" pitchFamily="34" charset="0"/>
              </a:rPr>
              <a:t>Sollkonzept</a:t>
            </a:r>
            <a:endParaRPr lang="de-DE" dirty="0">
              <a:solidFill>
                <a:srgbClr val="1F497D"/>
              </a:solidFill>
              <a:latin typeface="Verdana" panose="020B0604030504040204" pitchFamily="34" charset="0"/>
              <a:ea typeface="Verdana" panose="020B0604030504040204" pitchFamily="34" charset="0"/>
              <a:cs typeface="Verdana" panose="020B0604030504040204" pitchFamily="34" charset="0"/>
            </a:endParaRPr>
          </a:p>
        </p:txBody>
      </p:sp>
      <p:sp>
        <p:nvSpPr>
          <p:cNvPr id="41" name="Inhaltsplatzhalter 2">
            <a:extLst>
              <a:ext uri="{FF2B5EF4-FFF2-40B4-BE49-F238E27FC236}">
                <a16:creationId xmlns:a16="http://schemas.microsoft.com/office/drawing/2014/main" id="{51A3293C-AF6D-6F4D-A72E-DA01BB862F54}"/>
              </a:ext>
            </a:extLst>
          </p:cNvPr>
          <p:cNvSpPr>
            <a:spLocks noGrp="1"/>
          </p:cNvSpPr>
          <p:nvPr>
            <p:ph idx="1"/>
          </p:nvPr>
        </p:nvSpPr>
        <p:spPr>
          <a:xfrm>
            <a:off x="551384" y="1326847"/>
            <a:ext cx="7992888" cy="3830346"/>
          </a:xfrm>
        </p:spPr>
        <p:txBody>
          <a:bodyPr anchor="ctr"/>
          <a:lstStyle/>
          <a:p>
            <a:pPr>
              <a:lnSpc>
                <a:spcPct val="150000"/>
              </a:lnSpc>
            </a:pPr>
            <a:r>
              <a:rPr lang="de-DE" sz="2000">
                <a:latin typeface="Verdana" panose="020B0604030504040204" pitchFamily="34" charset="0"/>
                <a:ea typeface="Verdana" panose="020B0604030504040204" pitchFamily="34" charset="0"/>
                <a:cs typeface="Verdana" panose="020B0604030504040204" pitchFamily="34" charset="0"/>
              </a:rPr>
              <a:t> Trennung interner und externer Systeme durch eine DMZ.</a:t>
            </a:r>
          </a:p>
          <a:p>
            <a:pPr>
              <a:lnSpc>
                <a:spcPct val="150000"/>
              </a:lnSpc>
            </a:pPr>
            <a:r>
              <a:rPr lang="de-DE" sz="2000">
                <a:latin typeface="Verdana" panose="020B0604030504040204" pitchFamily="34" charset="0"/>
                <a:ea typeface="Verdana" panose="020B0604030504040204" pitchFamily="34" charset="0"/>
                <a:cs typeface="Verdana" panose="020B0604030504040204" pitchFamily="34" charset="0"/>
              </a:rPr>
              <a:t> Absicherung über Firewall.</a:t>
            </a:r>
          </a:p>
          <a:p>
            <a:pPr>
              <a:lnSpc>
                <a:spcPct val="150000"/>
              </a:lnSpc>
            </a:pPr>
            <a:r>
              <a:rPr lang="de-DE" sz="2000">
                <a:latin typeface="Verdana" panose="020B0604030504040204" pitchFamily="34" charset="0"/>
                <a:ea typeface="Verdana" panose="020B0604030504040204" pitchFamily="34" charset="0"/>
                <a:cs typeface="Verdana" panose="020B0604030504040204" pitchFamily="34" charset="0"/>
              </a:rPr>
              <a:t> Logging sicherheitsrelevanter Ereignisse.</a:t>
            </a:r>
            <a:endParaRPr lang="de-DE" sz="2000" dirty="0">
              <a:latin typeface="Verdana" panose="020B0604030504040204" pitchFamily="34" charset="0"/>
              <a:ea typeface="Verdana" panose="020B0604030504040204" pitchFamily="34" charset="0"/>
              <a:cs typeface="Verdana" panose="020B0604030504040204" pitchFamily="34" charset="0"/>
            </a:endParaRPr>
          </a:p>
        </p:txBody>
      </p:sp>
      <p:pic>
        <p:nvPicPr>
          <p:cNvPr id="42" name="Grafik 41" descr="Volltreffer mit einfarbiger Füllung">
            <a:extLst>
              <a:ext uri="{FF2B5EF4-FFF2-40B4-BE49-F238E27FC236}">
                <a16:creationId xmlns:a16="http://schemas.microsoft.com/office/drawing/2014/main" id="{659D91DE-C5D9-4651-B00A-2F16372BFC8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512306" y="1960372"/>
            <a:ext cx="2928114" cy="2928114"/>
          </a:xfrm>
          <a:prstGeom prst="rect">
            <a:avLst/>
          </a:prstGeom>
        </p:spPr>
      </p:pic>
      <p:sp>
        <p:nvSpPr>
          <p:cNvPr id="43" name="Foliennummernplatzhalter 4">
            <a:extLst>
              <a:ext uri="{FF2B5EF4-FFF2-40B4-BE49-F238E27FC236}">
                <a16:creationId xmlns:a16="http://schemas.microsoft.com/office/drawing/2014/main" id="{0AED13E6-6E26-4A64-8AA6-3DA487B64421}"/>
              </a:ext>
            </a:extLst>
          </p:cNvPr>
          <p:cNvSpPr>
            <a:spLocks noGrp="1"/>
          </p:cNvSpPr>
          <p:nvPr>
            <p:ph type="sldNum" sz="quarter" idx="4"/>
          </p:nvPr>
        </p:nvSpPr>
        <p:spPr>
          <a:xfrm>
            <a:off x="11111753" y="6459013"/>
            <a:ext cx="717099" cy="360000"/>
          </a:xfrm>
        </p:spPr>
        <p:txBody>
          <a:bodyPr/>
          <a:lstStyle/>
          <a:p>
            <a:fld id="{9A6FD184-3B91-49D6-9F10-B4D4BC256A00}" type="slidenum">
              <a:rPr lang="de-DE" smtClean="0"/>
              <a:pPr/>
              <a:t>5</a:t>
            </a:fld>
            <a:endParaRPr lang="de-DE"/>
          </a:p>
        </p:txBody>
      </p:sp>
      <p:sp>
        <p:nvSpPr>
          <p:cNvPr id="44" name="Google Shape;124;p4">
            <a:extLst>
              <a:ext uri="{FF2B5EF4-FFF2-40B4-BE49-F238E27FC236}">
                <a16:creationId xmlns:a16="http://schemas.microsoft.com/office/drawing/2014/main" id="{23184BEC-E440-4D02-8986-A302F246158B}"/>
              </a:ext>
            </a:extLst>
          </p:cNvPr>
          <p:cNvSpPr txBox="1"/>
          <p:nvPr/>
        </p:nvSpPr>
        <p:spPr>
          <a:xfrm>
            <a:off x="751579" y="5938336"/>
            <a:ext cx="10688841" cy="307736"/>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r>
              <a:rPr lang="de-DE">
                <a:solidFill>
                  <a:schemeClr val="dk1"/>
                </a:solidFill>
                <a:latin typeface="Verdana" panose="020B0604030504040204" pitchFamily="34" charset="0"/>
                <a:ea typeface="Verdana" panose="020B0604030504040204" pitchFamily="34" charset="0"/>
                <a:cs typeface="Calibri"/>
                <a:sym typeface="Calibri"/>
              </a:rPr>
              <a:t>Projektumfeld</a:t>
            </a:r>
            <a:r>
              <a:rPr lang="de-DE" sz="1400" b="0" i="0" u="none" strike="noStrike" cap="none">
                <a:solidFill>
                  <a:schemeClr val="dk1"/>
                </a:solidFill>
                <a:latin typeface="Verdana" panose="020B0604030504040204" pitchFamily="34" charset="0"/>
                <a:ea typeface="Verdana" panose="020B0604030504040204" pitchFamily="34" charset="0"/>
                <a:cs typeface="Calibri"/>
                <a:sym typeface="Calibri"/>
              </a:rPr>
              <a:t> – Ist-Analyse </a:t>
            </a:r>
            <a:r>
              <a:rPr lang="de-DE">
                <a:solidFill>
                  <a:schemeClr val="dk1"/>
                </a:solidFill>
                <a:latin typeface="Verdana" panose="020B0604030504040204" pitchFamily="34" charset="0"/>
                <a:ea typeface="Verdana" panose="020B0604030504040204" pitchFamily="34" charset="0"/>
                <a:cs typeface="Calibri"/>
                <a:sym typeface="Calibri"/>
              </a:rPr>
              <a:t>-</a:t>
            </a:r>
            <a:r>
              <a:rPr lang="de-DE" sz="1400" b="0" i="0" u="none" strike="noStrike" cap="none">
                <a:solidFill>
                  <a:schemeClr val="dk1"/>
                </a:solidFill>
                <a:latin typeface="Verdana" panose="020B0604030504040204" pitchFamily="34" charset="0"/>
                <a:ea typeface="Verdana" panose="020B0604030504040204" pitchFamily="34" charset="0"/>
                <a:cs typeface="Calibri"/>
                <a:sym typeface="Calibri"/>
              </a:rPr>
              <a:t> </a:t>
            </a:r>
            <a:r>
              <a:rPr lang="de-DE" sz="1400" b="1" i="0" u="sng" strike="noStrike" cap="none">
                <a:solidFill>
                  <a:schemeClr val="dk1"/>
                </a:solidFill>
                <a:latin typeface="Verdana" panose="020B0604030504040204" pitchFamily="34" charset="0"/>
                <a:ea typeface="Verdana" panose="020B0604030504040204" pitchFamily="34" charset="0"/>
                <a:cs typeface="Calibri"/>
                <a:sym typeface="Calibri"/>
              </a:rPr>
              <a:t>Soll-Konzept</a:t>
            </a:r>
            <a:r>
              <a:rPr lang="de-DE" sz="1400" b="0" i="0" u="none" strike="noStrike" cap="none">
                <a:solidFill>
                  <a:schemeClr val="dk1"/>
                </a:solidFill>
                <a:latin typeface="Verdana" panose="020B0604030504040204" pitchFamily="34" charset="0"/>
                <a:ea typeface="Verdana" panose="020B0604030504040204" pitchFamily="34" charset="0"/>
                <a:cs typeface="Calibri"/>
                <a:sym typeface="Calibri"/>
              </a:rPr>
              <a:t> – </a:t>
            </a:r>
            <a:r>
              <a:rPr lang="de-DE" sz="1400" i="0" strike="noStrike" cap="none">
                <a:solidFill>
                  <a:schemeClr val="dk1"/>
                </a:solidFill>
                <a:latin typeface="Verdana" panose="020B0604030504040204" pitchFamily="34" charset="0"/>
                <a:ea typeface="Verdana" panose="020B0604030504040204" pitchFamily="34" charset="0"/>
                <a:cs typeface="Calibri"/>
                <a:sym typeface="Calibri"/>
              </a:rPr>
              <a:t>Planungsphase</a:t>
            </a:r>
            <a:r>
              <a:rPr lang="de-DE" sz="1400" b="0" i="0" u="none" strike="noStrike" cap="none">
                <a:solidFill>
                  <a:schemeClr val="dk1"/>
                </a:solidFill>
                <a:latin typeface="Verdana" panose="020B0604030504040204" pitchFamily="34" charset="0"/>
                <a:ea typeface="Verdana" panose="020B0604030504040204" pitchFamily="34" charset="0"/>
                <a:cs typeface="Calibri"/>
                <a:sym typeface="Calibri"/>
              </a:rPr>
              <a:t> - </a:t>
            </a:r>
            <a:r>
              <a:rPr lang="de-DE" sz="1400" i="0" strike="noStrike" cap="none">
                <a:solidFill>
                  <a:schemeClr val="dk1"/>
                </a:solidFill>
                <a:latin typeface="Verdana" panose="020B0604030504040204" pitchFamily="34" charset="0"/>
                <a:ea typeface="Verdana" panose="020B0604030504040204" pitchFamily="34" charset="0"/>
                <a:cs typeface="Calibri"/>
                <a:sym typeface="Calibri"/>
              </a:rPr>
              <a:t>Projektdurchführung</a:t>
            </a:r>
            <a:r>
              <a:rPr lang="de-DE" sz="1400" b="0" i="0" u="none" strike="noStrike" cap="none">
                <a:solidFill>
                  <a:schemeClr val="dk1"/>
                </a:solidFill>
                <a:latin typeface="Verdana" panose="020B0604030504040204" pitchFamily="34" charset="0"/>
                <a:ea typeface="Verdana" panose="020B0604030504040204" pitchFamily="34" charset="0"/>
                <a:cs typeface="Calibri"/>
                <a:sym typeface="Calibri"/>
              </a:rPr>
              <a:t> - </a:t>
            </a:r>
            <a:r>
              <a:rPr lang="de-DE" sz="1400" i="0" strike="noStrike" cap="none">
                <a:solidFill>
                  <a:schemeClr val="dk1"/>
                </a:solidFill>
                <a:latin typeface="Verdana" panose="020B0604030504040204" pitchFamily="34" charset="0"/>
                <a:ea typeface="Verdana" panose="020B0604030504040204" pitchFamily="34" charset="0"/>
                <a:cs typeface="Calibri"/>
                <a:sym typeface="Calibri"/>
              </a:rPr>
              <a:t>Abschluss</a:t>
            </a:r>
            <a:endParaRPr>
              <a:solidFill>
                <a:schemeClr val="dk1"/>
              </a:solidFill>
              <a:latin typeface="Verdana" panose="020B0604030504040204" pitchFamily="34" charset="0"/>
              <a:ea typeface="Verdana" panose="020B0604030504040204" pitchFamily="34" charset="0"/>
              <a:cs typeface="Calibri"/>
            </a:endParaRPr>
          </a:p>
        </p:txBody>
      </p:sp>
    </p:spTree>
    <p:extLst>
      <p:ext uri="{BB962C8B-B14F-4D97-AF65-F5344CB8AC3E}">
        <p14:creationId xmlns:p14="http://schemas.microsoft.com/office/powerpoint/2010/main" val="293045721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Ein Bild, das Diagramm, Kreis, Reihe, Karte enthält.&#10;&#10;KI-generierte Inhalte können fehlerhaft sein.">
            <a:extLst>
              <a:ext uri="{FF2B5EF4-FFF2-40B4-BE49-F238E27FC236}">
                <a16:creationId xmlns:a16="http://schemas.microsoft.com/office/drawing/2014/main" id="{9BE09430-DB5A-4C85-B0B7-17D34F7A3B4B}"/>
              </a:ext>
            </a:extLst>
          </p:cNvPr>
          <p:cNvPicPr/>
          <p:nvPr/>
        </p:nvPicPr>
        <p:blipFill rotWithShape="1">
          <a:blip r:embed="rId3">
            <a:extLst>
              <a:ext uri="{28A0092B-C50C-407E-A947-70E740481C1C}">
                <a14:useLocalDpi xmlns:a14="http://schemas.microsoft.com/office/drawing/2010/main" val="0"/>
              </a:ext>
            </a:extLst>
          </a:blip>
          <a:srcRect l="10543" t="8968" r="4123" b="4500"/>
          <a:stretch/>
        </p:blipFill>
        <p:spPr bwMode="auto">
          <a:xfrm>
            <a:off x="2711624" y="1390683"/>
            <a:ext cx="6120681" cy="4168603"/>
          </a:xfrm>
          <a:prstGeom prst="rect">
            <a:avLst/>
          </a:prstGeom>
          <a:noFill/>
          <a:ln>
            <a:noFill/>
          </a:ln>
        </p:spPr>
      </p:pic>
      <p:sp>
        <p:nvSpPr>
          <p:cNvPr id="2" name="Titel 1"/>
          <p:cNvSpPr>
            <a:spLocks noGrp="1"/>
          </p:cNvSpPr>
          <p:nvPr>
            <p:ph type="title"/>
          </p:nvPr>
        </p:nvSpPr>
        <p:spPr>
          <a:xfrm>
            <a:off x="551384" y="495733"/>
            <a:ext cx="8792633" cy="858838"/>
          </a:xfrm>
        </p:spPr>
        <p:txBody>
          <a:bodyPr/>
          <a:lstStyle/>
          <a:p>
            <a:r>
              <a:rPr lang="de-DE">
                <a:solidFill>
                  <a:srgbClr val="1F497D"/>
                </a:solidFill>
                <a:latin typeface="Verdana" panose="020B0604030504040204" pitchFamily="34" charset="0"/>
                <a:ea typeface="Verdana" panose="020B0604030504040204" pitchFamily="34" charset="0"/>
                <a:cs typeface="Verdana" panose="020B0604030504040204" pitchFamily="34" charset="0"/>
              </a:rPr>
              <a:t>Sollkonzept</a:t>
            </a:r>
            <a:endParaRPr lang="de-DE" dirty="0">
              <a:solidFill>
                <a:srgbClr val="1F497D"/>
              </a:solidFill>
              <a:latin typeface="Verdana" panose="020B0604030504040204" pitchFamily="34" charset="0"/>
              <a:ea typeface="Verdana" panose="020B0604030504040204" pitchFamily="34" charset="0"/>
              <a:cs typeface="Verdana" panose="020B0604030504040204" pitchFamily="34" charset="0"/>
            </a:endParaRPr>
          </a:p>
        </p:txBody>
      </p:sp>
      <p:sp>
        <p:nvSpPr>
          <p:cNvPr id="23" name="Foliennummernplatzhalter 4">
            <a:extLst>
              <a:ext uri="{FF2B5EF4-FFF2-40B4-BE49-F238E27FC236}">
                <a16:creationId xmlns:a16="http://schemas.microsoft.com/office/drawing/2014/main" id="{C8B5676D-2C55-4881-9DA8-4A31497FD9E8}"/>
              </a:ext>
            </a:extLst>
          </p:cNvPr>
          <p:cNvSpPr>
            <a:spLocks noGrp="1"/>
          </p:cNvSpPr>
          <p:nvPr>
            <p:ph type="sldNum" sz="quarter" idx="4"/>
          </p:nvPr>
        </p:nvSpPr>
        <p:spPr>
          <a:xfrm>
            <a:off x="11111753" y="6459013"/>
            <a:ext cx="717099" cy="360000"/>
          </a:xfrm>
        </p:spPr>
        <p:txBody>
          <a:bodyPr/>
          <a:lstStyle/>
          <a:p>
            <a:fld id="{9A6FD184-3B91-49D6-9F10-B4D4BC256A00}" type="slidenum">
              <a:rPr lang="de-DE" smtClean="0"/>
              <a:pPr/>
              <a:t>6</a:t>
            </a:fld>
            <a:endParaRPr lang="de-DE"/>
          </a:p>
        </p:txBody>
      </p:sp>
      <p:sp>
        <p:nvSpPr>
          <p:cNvPr id="24" name="Google Shape;124;p4">
            <a:extLst>
              <a:ext uri="{FF2B5EF4-FFF2-40B4-BE49-F238E27FC236}">
                <a16:creationId xmlns:a16="http://schemas.microsoft.com/office/drawing/2014/main" id="{A02901F4-55AB-49FE-91CE-8245FDE222C6}"/>
              </a:ext>
            </a:extLst>
          </p:cNvPr>
          <p:cNvSpPr txBox="1"/>
          <p:nvPr/>
        </p:nvSpPr>
        <p:spPr>
          <a:xfrm>
            <a:off x="751579" y="5938336"/>
            <a:ext cx="10688841" cy="307736"/>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r>
              <a:rPr lang="de-DE">
                <a:solidFill>
                  <a:schemeClr val="dk1"/>
                </a:solidFill>
                <a:latin typeface="Verdana" panose="020B0604030504040204" pitchFamily="34" charset="0"/>
                <a:ea typeface="Verdana" panose="020B0604030504040204" pitchFamily="34" charset="0"/>
                <a:cs typeface="Calibri"/>
                <a:sym typeface="Calibri"/>
              </a:rPr>
              <a:t>Projektumfeld</a:t>
            </a:r>
            <a:r>
              <a:rPr lang="de-DE" sz="1400" b="0" i="0" u="none" strike="noStrike" cap="none">
                <a:solidFill>
                  <a:schemeClr val="dk1"/>
                </a:solidFill>
                <a:latin typeface="Verdana" panose="020B0604030504040204" pitchFamily="34" charset="0"/>
                <a:ea typeface="Verdana" panose="020B0604030504040204" pitchFamily="34" charset="0"/>
                <a:cs typeface="Calibri"/>
                <a:sym typeface="Calibri"/>
              </a:rPr>
              <a:t> – Ist-Analyse </a:t>
            </a:r>
            <a:r>
              <a:rPr lang="de-DE">
                <a:solidFill>
                  <a:schemeClr val="dk1"/>
                </a:solidFill>
                <a:latin typeface="Verdana" panose="020B0604030504040204" pitchFamily="34" charset="0"/>
                <a:ea typeface="Verdana" panose="020B0604030504040204" pitchFamily="34" charset="0"/>
                <a:cs typeface="Calibri"/>
                <a:sym typeface="Calibri"/>
              </a:rPr>
              <a:t>-</a:t>
            </a:r>
            <a:r>
              <a:rPr lang="de-DE" sz="1400" b="0" i="0" u="none" strike="noStrike" cap="none">
                <a:solidFill>
                  <a:schemeClr val="dk1"/>
                </a:solidFill>
                <a:latin typeface="Verdana" panose="020B0604030504040204" pitchFamily="34" charset="0"/>
                <a:ea typeface="Verdana" panose="020B0604030504040204" pitchFamily="34" charset="0"/>
                <a:cs typeface="Calibri"/>
                <a:sym typeface="Calibri"/>
              </a:rPr>
              <a:t> </a:t>
            </a:r>
            <a:r>
              <a:rPr lang="de-DE" sz="1400" b="1" i="0" u="sng" strike="noStrike" cap="none">
                <a:solidFill>
                  <a:schemeClr val="dk1"/>
                </a:solidFill>
                <a:latin typeface="Verdana" panose="020B0604030504040204" pitchFamily="34" charset="0"/>
                <a:ea typeface="Verdana" panose="020B0604030504040204" pitchFamily="34" charset="0"/>
                <a:cs typeface="Calibri"/>
                <a:sym typeface="Calibri"/>
              </a:rPr>
              <a:t>Soll-Konzept</a:t>
            </a:r>
            <a:r>
              <a:rPr lang="de-DE" sz="1400" b="0" i="0" u="none" strike="noStrike" cap="none">
                <a:solidFill>
                  <a:schemeClr val="dk1"/>
                </a:solidFill>
                <a:latin typeface="Verdana" panose="020B0604030504040204" pitchFamily="34" charset="0"/>
                <a:ea typeface="Verdana" panose="020B0604030504040204" pitchFamily="34" charset="0"/>
                <a:cs typeface="Calibri"/>
                <a:sym typeface="Calibri"/>
              </a:rPr>
              <a:t> – </a:t>
            </a:r>
            <a:r>
              <a:rPr lang="de-DE" sz="1400" i="0" strike="noStrike" cap="none">
                <a:solidFill>
                  <a:schemeClr val="dk1"/>
                </a:solidFill>
                <a:latin typeface="Verdana" panose="020B0604030504040204" pitchFamily="34" charset="0"/>
                <a:ea typeface="Verdana" panose="020B0604030504040204" pitchFamily="34" charset="0"/>
                <a:cs typeface="Calibri"/>
                <a:sym typeface="Calibri"/>
              </a:rPr>
              <a:t>Planungsphase</a:t>
            </a:r>
            <a:r>
              <a:rPr lang="de-DE" sz="1400" b="0" i="0" u="none" strike="noStrike" cap="none">
                <a:solidFill>
                  <a:schemeClr val="dk1"/>
                </a:solidFill>
                <a:latin typeface="Verdana" panose="020B0604030504040204" pitchFamily="34" charset="0"/>
                <a:ea typeface="Verdana" panose="020B0604030504040204" pitchFamily="34" charset="0"/>
                <a:cs typeface="Calibri"/>
                <a:sym typeface="Calibri"/>
              </a:rPr>
              <a:t> - </a:t>
            </a:r>
            <a:r>
              <a:rPr lang="de-DE" sz="1400" i="0" strike="noStrike" cap="none">
                <a:solidFill>
                  <a:schemeClr val="dk1"/>
                </a:solidFill>
                <a:latin typeface="Verdana" panose="020B0604030504040204" pitchFamily="34" charset="0"/>
                <a:ea typeface="Verdana" panose="020B0604030504040204" pitchFamily="34" charset="0"/>
                <a:cs typeface="Calibri"/>
                <a:sym typeface="Calibri"/>
              </a:rPr>
              <a:t>Projektdurchführung</a:t>
            </a:r>
            <a:r>
              <a:rPr lang="de-DE" sz="1400" b="0" i="0" u="none" strike="noStrike" cap="none">
                <a:solidFill>
                  <a:schemeClr val="dk1"/>
                </a:solidFill>
                <a:latin typeface="Verdana" panose="020B0604030504040204" pitchFamily="34" charset="0"/>
                <a:ea typeface="Verdana" panose="020B0604030504040204" pitchFamily="34" charset="0"/>
                <a:cs typeface="Calibri"/>
                <a:sym typeface="Calibri"/>
              </a:rPr>
              <a:t> - </a:t>
            </a:r>
            <a:r>
              <a:rPr lang="de-DE" sz="1400" i="0" strike="noStrike" cap="none">
                <a:solidFill>
                  <a:schemeClr val="dk1"/>
                </a:solidFill>
                <a:latin typeface="Verdana" panose="020B0604030504040204" pitchFamily="34" charset="0"/>
                <a:ea typeface="Verdana" panose="020B0604030504040204" pitchFamily="34" charset="0"/>
                <a:cs typeface="Calibri"/>
                <a:sym typeface="Calibri"/>
              </a:rPr>
              <a:t>Abschluss</a:t>
            </a:r>
            <a:endParaRPr>
              <a:solidFill>
                <a:schemeClr val="dk1"/>
              </a:solidFill>
              <a:latin typeface="Verdana" panose="020B0604030504040204" pitchFamily="34" charset="0"/>
              <a:ea typeface="Verdana" panose="020B0604030504040204" pitchFamily="34" charset="0"/>
              <a:cs typeface="Calibri"/>
            </a:endParaRPr>
          </a:p>
        </p:txBody>
      </p:sp>
    </p:spTree>
    <p:extLst>
      <p:ext uri="{BB962C8B-B14F-4D97-AF65-F5344CB8AC3E}">
        <p14:creationId xmlns:p14="http://schemas.microsoft.com/office/powerpoint/2010/main" val="160194264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1384" y="495733"/>
            <a:ext cx="8792633" cy="858838"/>
          </a:xfrm>
        </p:spPr>
        <p:txBody>
          <a:bodyPr/>
          <a:lstStyle/>
          <a:p>
            <a:r>
              <a:rPr lang="de-DE" dirty="0">
                <a:solidFill>
                  <a:srgbClr val="1F497D"/>
                </a:solidFill>
                <a:latin typeface="Verdana" panose="020B0604030504040204" pitchFamily="34" charset="0"/>
                <a:ea typeface="Verdana" panose="020B0604030504040204" pitchFamily="34" charset="0"/>
                <a:cs typeface="Verdana" panose="020B0604030504040204" pitchFamily="34" charset="0"/>
              </a:rPr>
              <a:t>Planungsphase - Zeitplanung</a:t>
            </a:r>
          </a:p>
        </p:txBody>
      </p:sp>
      <p:graphicFrame>
        <p:nvGraphicFramePr>
          <p:cNvPr id="13" name="Inhaltsplatzhalter 15"/>
          <p:cNvGraphicFramePr>
            <a:graphicFrameLocks noGrp="1"/>
          </p:cNvGraphicFramePr>
          <p:nvPr>
            <p:ph idx="1"/>
            <p:extLst>
              <p:ext uri="{D42A27DB-BD31-4B8C-83A1-F6EECF244321}">
                <p14:modId xmlns:p14="http://schemas.microsoft.com/office/powerpoint/2010/main" val="1510622077"/>
              </p:ext>
            </p:extLst>
          </p:nvPr>
        </p:nvGraphicFramePr>
        <p:xfrm>
          <a:off x="4727848" y="1140911"/>
          <a:ext cx="8359775" cy="4797425"/>
        </p:xfrm>
        <a:graphic>
          <a:graphicData uri="http://schemas.openxmlformats.org/drawingml/2006/chart">
            <c:chart xmlns:c="http://schemas.openxmlformats.org/drawingml/2006/chart" xmlns:r="http://schemas.openxmlformats.org/officeDocument/2006/relationships" r:id="rId3"/>
          </a:graphicData>
        </a:graphic>
      </p:graphicFrame>
      <p:sp>
        <p:nvSpPr>
          <p:cNvPr id="7" name="Rechteck 6">
            <a:extLst>
              <a:ext uri="{FF2B5EF4-FFF2-40B4-BE49-F238E27FC236}">
                <a16:creationId xmlns:a16="http://schemas.microsoft.com/office/drawing/2014/main" id="{E2400094-FD49-463A-BA3A-A77E517CED63}"/>
              </a:ext>
            </a:extLst>
          </p:cNvPr>
          <p:cNvSpPr/>
          <p:nvPr/>
        </p:nvSpPr>
        <p:spPr>
          <a:xfrm>
            <a:off x="498475" y="1443137"/>
            <a:ext cx="5107937" cy="400110"/>
          </a:xfrm>
          <a:prstGeom prst="rect">
            <a:avLst/>
          </a:prstGeom>
        </p:spPr>
        <p:txBody>
          <a:bodyPr wrap="none">
            <a:spAutoFit/>
          </a:bodyPr>
          <a:lstStyle/>
          <a:p>
            <a:r>
              <a:rPr lang="de-DE" sz="2000">
                <a:latin typeface="Verdana" panose="020B0604030504040204" pitchFamily="34" charset="0"/>
                <a:ea typeface="Verdana" panose="020B0604030504040204" pitchFamily="34" charset="0"/>
              </a:rPr>
              <a:t>Projektzeitraum: 07.04. – 18.04.2025</a:t>
            </a:r>
          </a:p>
        </p:txBody>
      </p:sp>
      <p:sp>
        <p:nvSpPr>
          <p:cNvPr id="8" name="Rechteck 7">
            <a:extLst>
              <a:ext uri="{FF2B5EF4-FFF2-40B4-BE49-F238E27FC236}">
                <a16:creationId xmlns:a16="http://schemas.microsoft.com/office/drawing/2014/main" id="{824F71C7-0AED-4F5F-809C-371D7186A27D}"/>
              </a:ext>
            </a:extLst>
          </p:cNvPr>
          <p:cNvSpPr/>
          <p:nvPr/>
        </p:nvSpPr>
        <p:spPr>
          <a:xfrm>
            <a:off x="498475" y="1812469"/>
            <a:ext cx="7497565" cy="400110"/>
          </a:xfrm>
          <a:prstGeom prst="rect">
            <a:avLst/>
          </a:prstGeom>
        </p:spPr>
        <p:txBody>
          <a:bodyPr wrap="none">
            <a:spAutoFit/>
          </a:bodyPr>
          <a:lstStyle/>
          <a:p>
            <a:r>
              <a:rPr lang="de-DE" sz="2000">
                <a:latin typeface="Verdana" panose="020B0604030504040204" pitchFamily="34" charset="0"/>
                <a:ea typeface="Verdana" panose="020B0604030504040204" pitchFamily="34" charset="0"/>
              </a:rPr>
              <a:t>Planung, Durchführung und Dokumentation: 40 Stunden</a:t>
            </a:r>
          </a:p>
        </p:txBody>
      </p:sp>
      <p:sp>
        <p:nvSpPr>
          <p:cNvPr id="34" name="Foliennummernplatzhalter 4">
            <a:extLst>
              <a:ext uri="{FF2B5EF4-FFF2-40B4-BE49-F238E27FC236}">
                <a16:creationId xmlns:a16="http://schemas.microsoft.com/office/drawing/2014/main" id="{9D986056-A829-494D-B153-98E58F4B4D30}"/>
              </a:ext>
            </a:extLst>
          </p:cNvPr>
          <p:cNvSpPr>
            <a:spLocks noGrp="1"/>
          </p:cNvSpPr>
          <p:nvPr>
            <p:ph type="sldNum" sz="quarter" idx="4"/>
          </p:nvPr>
        </p:nvSpPr>
        <p:spPr>
          <a:xfrm>
            <a:off x="11111753" y="6459013"/>
            <a:ext cx="717099" cy="360000"/>
          </a:xfrm>
        </p:spPr>
        <p:txBody>
          <a:bodyPr/>
          <a:lstStyle/>
          <a:p>
            <a:fld id="{9A6FD184-3B91-49D6-9F10-B4D4BC256A00}" type="slidenum">
              <a:rPr lang="de-DE" smtClean="0"/>
              <a:pPr/>
              <a:t>7</a:t>
            </a:fld>
            <a:endParaRPr lang="de-DE"/>
          </a:p>
        </p:txBody>
      </p:sp>
      <p:sp>
        <p:nvSpPr>
          <p:cNvPr id="35" name="Google Shape;124;p4">
            <a:extLst>
              <a:ext uri="{FF2B5EF4-FFF2-40B4-BE49-F238E27FC236}">
                <a16:creationId xmlns:a16="http://schemas.microsoft.com/office/drawing/2014/main" id="{5B6B54CA-29B1-45CA-9AFA-1E90B91C03AA}"/>
              </a:ext>
            </a:extLst>
          </p:cNvPr>
          <p:cNvSpPr txBox="1"/>
          <p:nvPr/>
        </p:nvSpPr>
        <p:spPr>
          <a:xfrm>
            <a:off x="751579" y="5938336"/>
            <a:ext cx="10688841" cy="307736"/>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r>
              <a:rPr lang="de-DE">
                <a:solidFill>
                  <a:schemeClr val="dk1"/>
                </a:solidFill>
                <a:latin typeface="Verdana" panose="020B0604030504040204" pitchFamily="34" charset="0"/>
                <a:ea typeface="Verdana" panose="020B0604030504040204" pitchFamily="34" charset="0"/>
                <a:cs typeface="Calibri"/>
                <a:sym typeface="Calibri"/>
              </a:rPr>
              <a:t>Projektumfeld</a:t>
            </a:r>
            <a:r>
              <a:rPr lang="de-DE" sz="1400" b="0" i="0" u="none" strike="noStrike" cap="none">
                <a:solidFill>
                  <a:schemeClr val="dk1"/>
                </a:solidFill>
                <a:latin typeface="Verdana" panose="020B0604030504040204" pitchFamily="34" charset="0"/>
                <a:ea typeface="Verdana" panose="020B0604030504040204" pitchFamily="34" charset="0"/>
                <a:cs typeface="Calibri"/>
                <a:sym typeface="Calibri"/>
              </a:rPr>
              <a:t> – Ist-Analyse </a:t>
            </a:r>
            <a:r>
              <a:rPr lang="de-DE">
                <a:solidFill>
                  <a:schemeClr val="dk1"/>
                </a:solidFill>
                <a:latin typeface="Verdana" panose="020B0604030504040204" pitchFamily="34" charset="0"/>
                <a:ea typeface="Verdana" panose="020B0604030504040204" pitchFamily="34" charset="0"/>
                <a:cs typeface="Calibri"/>
                <a:sym typeface="Calibri"/>
              </a:rPr>
              <a:t>-</a:t>
            </a:r>
            <a:r>
              <a:rPr lang="de-DE" sz="1400" b="0" i="0" u="none" strike="noStrike" cap="none">
                <a:solidFill>
                  <a:schemeClr val="dk1"/>
                </a:solidFill>
                <a:latin typeface="Verdana" panose="020B0604030504040204" pitchFamily="34" charset="0"/>
                <a:ea typeface="Verdana" panose="020B0604030504040204" pitchFamily="34" charset="0"/>
                <a:cs typeface="Calibri"/>
                <a:sym typeface="Calibri"/>
              </a:rPr>
              <a:t> Soll-Konzept – </a:t>
            </a:r>
            <a:r>
              <a:rPr lang="de-DE" sz="1400" b="1" i="0" u="sng" strike="noStrike" cap="none">
                <a:solidFill>
                  <a:schemeClr val="dk1"/>
                </a:solidFill>
                <a:latin typeface="Verdana" panose="020B0604030504040204" pitchFamily="34" charset="0"/>
                <a:ea typeface="Verdana" panose="020B0604030504040204" pitchFamily="34" charset="0"/>
                <a:cs typeface="Calibri"/>
                <a:sym typeface="Calibri"/>
              </a:rPr>
              <a:t>Planungsphase</a:t>
            </a:r>
            <a:r>
              <a:rPr lang="de-DE" sz="1400" b="0" i="0" u="none" strike="noStrike" cap="none">
                <a:solidFill>
                  <a:schemeClr val="dk1"/>
                </a:solidFill>
                <a:latin typeface="Verdana" panose="020B0604030504040204" pitchFamily="34" charset="0"/>
                <a:ea typeface="Verdana" panose="020B0604030504040204" pitchFamily="34" charset="0"/>
                <a:cs typeface="Calibri"/>
                <a:sym typeface="Calibri"/>
              </a:rPr>
              <a:t> - </a:t>
            </a:r>
            <a:r>
              <a:rPr lang="de-DE" sz="1400" i="0" strike="noStrike" cap="none">
                <a:solidFill>
                  <a:schemeClr val="dk1"/>
                </a:solidFill>
                <a:latin typeface="Verdana" panose="020B0604030504040204" pitchFamily="34" charset="0"/>
                <a:ea typeface="Verdana" panose="020B0604030504040204" pitchFamily="34" charset="0"/>
                <a:cs typeface="Calibri"/>
                <a:sym typeface="Calibri"/>
              </a:rPr>
              <a:t>Projektdurchführung</a:t>
            </a:r>
            <a:r>
              <a:rPr lang="de-DE" sz="1400" b="0" i="0" u="none" strike="noStrike" cap="none">
                <a:solidFill>
                  <a:schemeClr val="dk1"/>
                </a:solidFill>
                <a:latin typeface="Verdana" panose="020B0604030504040204" pitchFamily="34" charset="0"/>
                <a:ea typeface="Verdana" panose="020B0604030504040204" pitchFamily="34" charset="0"/>
                <a:cs typeface="Calibri"/>
                <a:sym typeface="Calibri"/>
              </a:rPr>
              <a:t> - </a:t>
            </a:r>
            <a:r>
              <a:rPr lang="de-DE" sz="1400" i="0" strike="noStrike" cap="none">
                <a:solidFill>
                  <a:schemeClr val="dk1"/>
                </a:solidFill>
                <a:latin typeface="Verdana" panose="020B0604030504040204" pitchFamily="34" charset="0"/>
                <a:ea typeface="Verdana" panose="020B0604030504040204" pitchFamily="34" charset="0"/>
                <a:cs typeface="Calibri"/>
                <a:sym typeface="Calibri"/>
              </a:rPr>
              <a:t>Abschluss</a:t>
            </a:r>
            <a:endParaRPr>
              <a:solidFill>
                <a:schemeClr val="dk1"/>
              </a:solidFill>
              <a:latin typeface="Verdana" panose="020B0604030504040204" pitchFamily="34" charset="0"/>
              <a:ea typeface="Verdana" panose="020B0604030504040204" pitchFamily="34" charset="0"/>
              <a:cs typeface="Calibri"/>
            </a:endParaRPr>
          </a:p>
        </p:txBody>
      </p:sp>
    </p:spTree>
    <p:extLst>
      <p:ext uri="{BB962C8B-B14F-4D97-AF65-F5344CB8AC3E}">
        <p14:creationId xmlns:p14="http://schemas.microsoft.com/office/powerpoint/2010/main" val="92335877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8">
            <a:extLst>
              <a:ext uri="{FF2B5EF4-FFF2-40B4-BE49-F238E27FC236}">
                <a16:creationId xmlns:a16="http://schemas.microsoft.com/office/drawing/2014/main" id="{27C803DB-99F8-4F74-A0FB-4E15F900B447}"/>
              </a:ext>
            </a:extLst>
          </p:cNvPr>
          <p:cNvSpPr>
            <a:spLocks noGrp="1"/>
          </p:cNvSpPr>
          <p:nvPr>
            <p:ph idx="1"/>
          </p:nvPr>
        </p:nvSpPr>
        <p:spPr>
          <a:xfrm>
            <a:off x="467785" y="1317626"/>
            <a:ext cx="7428415" cy="4797425"/>
          </a:xfrm>
        </p:spPr>
        <p:txBody>
          <a:bodyPr/>
          <a:lstStyle/>
          <a:p>
            <a:pPr>
              <a:lnSpc>
                <a:spcPct val="150000"/>
              </a:lnSpc>
            </a:pPr>
            <a:r>
              <a:rPr lang="de-DE" altLang="de-DE" sz="2000">
                <a:latin typeface="Verdana" panose="020B0604030504040204" pitchFamily="34" charset="0"/>
                <a:ea typeface="Verdana" panose="020B0604030504040204" pitchFamily="34" charset="0"/>
              </a:rPr>
              <a:t> Keine Materialkosten</a:t>
            </a:r>
          </a:p>
          <a:p>
            <a:pPr>
              <a:lnSpc>
                <a:spcPct val="150000"/>
              </a:lnSpc>
            </a:pPr>
            <a:r>
              <a:rPr lang="de-DE" altLang="de-DE" sz="2000">
                <a:latin typeface="Verdana" panose="020B0604030504040204" pitchFamily="34" charset="0"/>
                <a:ea typeface="Verdana" panose="020B0604030504040204" pitchFamily="34" charset="0"/>
              </a:rPr>
              <a:t> Keine Lizenzkosten</a:t>
            </a:r>
          </a:p>
          <a:p>
            <a:pPr>
              <a:lnSpc>
                <a:spcPct val="150000"/>
              </a:lnSpc>
            </a:pPr>
            <a:r>
              <a:rPr lang="de-DE" altLang="de-DE" sz="2000">
                <a:latin typeface="Verdana" panose="020B0604030504040204" pitchFamily="34" charset="0"/>
                <a:ea typeface="Verdana" panose="020B0604030504040204" pitchFamily="34" charset="0"/>
              </a:rPr>
              <a:t> Nur interne Personal- und Betriebskosten</a:t>
            </a:r>
          </a:p>
        </p:txBody>
      </p:sp>
      <p:sp>
        <p:nvSpPr>
          <p:cNvPr id="42" name="Titel 1">
            <a:extLst>
              <a:ext uri="{FF2B5EF4-FFF2-40B4-BE49-F238E27FC236}">
                <a16:creationId xmlns:a16="http://schemas.microsoft.com/office/drawing/2014/main" id="{1E6A2CB4-F05B-4033-B1BA-1912DB27B5FA}"/>
              </a:ext>
            </a:extLst>
          </p:cNvPr>
          <p:cNvSpPr>
            <a:spLocks noGrp="1"/>
          </p:cNvSpPr>
          <p:nvPr>
            <p:ph type="title"/>
          </p:nvPr>
        </p:nvSpPr>
        <p:spPr>
          <a:xfrm>
            <a:off x="551384" y="495733"/>
            <a:ext cx="8792633" cy="858838"/>
          </a:xfrm>
        </p:spPr>
        <p:txBody>
          <a:bodyPr/>
          <a:lstStyle/>
          <a:p>
            <a:r>
              <a:rPr lang="de-DE">
                <a:solidFill>
                  <a:srgbClr val="1F497D"/>
                </a:solidFill>
                <a:latin typeface="Verdana" panose="020B0604030504040204" pitchFamily="34" charset="0"/>
                <a:ea typeface="Verdana" panose="020B0604030504040204" pitchFamily="34" charset="0"/>
                <a:cs typeface="Verdana" panose="020B0604030504040204" pitchFamily="34" charset="0"/>
              </a:rPr>
              <a:t>Planungsphase - Kostenplanung</a:t>
            </a:r>
            <a:endParaRPr lang="de-DE" dirty="0">
              <a:solidFill>
                <a:srgbClr val="1F497D"/>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5" name="Diagramm 14">
            <a:extLst>
              <a:ext uri="{FF2B5EF4-FFF2-40B4-BE49-F238E27FC236}">
                <a16:creationId xmlns:a16="http://schemas.microsoft.com/office/drawing/2014/main" id="{1417A3BC-F1D4-44CE-901C-D1B1677ED30A}"/>
              </a:ext>
            </a:extLst>
          </p:cNvPr>
          <p:cNvGraphicFramePr/>
          <p:nvPr>
            <p:extLst>
              <p:ext uri="{D42A27DB-BD31-4B8C-83A1-F6EECF244321}">
                <p14:modId xmlns:p14="http://schemas.microsoft.com/office/powerpoint/2010/main" val="4254825952"/>
              </p:ext>
            </p:extLst>
          </p:nvPr>
        </p:nvGraphicFramePr>
        <p:xfrm>
          <a:off x="551384" y="2824439"/>
          <a:ext cx="10781272" cy="3085638"/>
        </p:xfrm>
        <a:graphic>
          <a:graphicData uri="http://schemas.openxmlformats.org/drawingml/2006/chart">
            <c:chart xmlns:c="http://schemas.openxmlformats.org/drawingml/2006/chart" xmlns:r="http://schemas.openxmlformats.org/officeDocument/2006/relationships" r:id="rId3"/>
          </a:graphicData>
        </a:graphic>
      </p:graphicFrame>
      <p:sp>
        <p:nvSpPr>
          <p:cNvPr id="43" name="Foliennummernplatzhalter 4">
            <a:extLst>
              <a:ext uri="{FF2B5EF4-FFF2-40B4-BE49-F238E27FC236}">
                <a16:creationId xmlns:a16="http://schemas.microsoft.com/office/drawing/2014/main" id="{304D2A67-F270-41C7-AA8D-3A2680E2C10A}"/>
              </a:ext>
            </a:extLst>
          </p:cNvPr>
          <p:cNvSpPr>
            <a:spLocks noGrp="1"/>
          </p:cNvSpPr>
          <p:nvPr>
            <p:ph type="sldNum" sz="quarter" idx="4"/>
          </p:nvPr>
        </p:nvSpPr>
        <p:spPr>
          <a:xfrm>
            <a:off x="11111753" y="6459013"/>
            <a:ext cx="717099" cy="360000"/>
          </a:xfrm>
        </p:spPr>
        <p:txBody>
          <a:bodyPr/>
          <a:lstStyle/>
          <a:p>
            <a:fld id="{9A6FD184-3B91-49D6-9F10-B4D4BC256A00}" type="slidenum">
              <a:rPr lang="de-DE" smtClean="0"/>
              <a:pPr/>
              <a:t>8</a:t>
            </a:fld>
            <a:endParaRPr lang="de-DE"/>
          </a:p>
        </p:txBody>
      </p:sp>
      <p:sp>
        <p:nvSpPr>
          <p:cNvPr id="44" name="Google Shape;124;p4">
            <a:extLst>
              <a:ext uri="{FF2B5EF4-FFF2-40B4-BE49-F238E27FC236}">
                <a16:creationId xmlns:a16="http://schemas.microsoft.com/office/drawing/2014/main" id="{42D84D74-30B8-4108-B95E-7B60019764CB}"/>
              </a:ext>
            </a:extLst>
          </p:cNvPr>
          <p:cNvSpPr txBox="1"/>
          <p:nvPr/>
        </p:nvSpPr>
        <p:spPr>
          <a:xfrm>
            <a:off x="751579" y="5938336"/>
            <a:ext cx="10688841" cy="307736"/>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r>
              <a:rPr lang="de-DE">
                <a:solidFill>
                  <a:schemeClr val="dk1"/>
                </a:solidFill>
                <a:latin typeface="Verdana" panose="020B0604030504040204" pitchFamily="34" charset="0"/>
                <a:ea typeface="Verdana" panose="020B0604030504040204" pitchFamily="34" charset="0"/>
                <a:cs typeface="Calibri"/>
                <a:sym typeface="Calibri"/>
              </a:rPr>
              <a:t>Projektumfeld</a:t>
            </a:r>
            <a:r>
              <a:rPr lang="de-DE" sz="1400" b="0" i="0" u="none" strike="noStrike" cap="none">
                <a:solidFill>
                  <a:schemeClr val="dk1"/>
                </a:solidFill>
                <a:latin typeface="Verdana" panose="020B0604030504040204" pitchFamily="34" charset="0"/>
                <a:ea typeface="Verdana" panose="020B0604030504040204" pitchFamily="34" charset="0"/>
                <a:cs typeface="Calibri"/>
                <a:sym typeface="Calibri"/>
              </a:rPr>
              <a:t> – Ist-Analyse </a:t>
            </a:r>
            <a:r>
              <a:rPr lang="de-DE">
                <a:solidFill>
                  <a:schemeClr val="dk1"/>
                </a:solidFill>
                <a:latin typeface="Verdana" panose="020B0604030504040204" pitchFamily="34" charset="0"/>
                <a:ea typeface="Verdana" panose="020B0604030504040204" pitchFamily="34" charset="0"/>
                <a:cs typeface="Calibri"/>
                <a:sym typeface="Calibri"/>
              </a:rPr>
              <a:t>-</a:t>
            </a:r>
            <a:r>
              <a:rPr lang="de-DE" sz="1400" b="0" i="0" u="none" strike="noStrike" cap="none">
                <a:solidFill>
                  <a:schemeClr val="dk1"/>
                </a:solidFill>
                <a:latin typeface="Verdana" panose="020B0604030504040204" pitchFamily="34" charset="0"/>
                <a:ea typeface="Verdana" panose="020B0604030504040204" pitchFamily="34" charset="0"/>
                <a:cs typeface="Calibri"/>
                <a:sym typeface="Calibri"/>
              </a:rPr>
              <a:t> Soll-Konzept – </a:t>
            </a:r>
            <a:r>
              <a:rPr lang="de-DE" sz="1400" b="1" i="0" u="sng" strike="noStrike" cap="none">
                <a:solidFill>
                  <a:schemeClr val="dk1"/>
                </a:solidFill>
                <a:latin typeface="Verdana" panose="020B0604030504040204" pitchFamily="34" charset="0"/>
                <a:ea typeface="Verdana" panose="020B0604030504040204" pitchFamily="34" charset="0"/>
                <a:cs typeface="Calibri"/>
                <a:sym typeface="Calibri"/>
              </a:rPr>
              <a:t>Planungsphase</a:t>
            </a:r>
            <a:r>
              <a:rPr lang="de-DE" sz="1400" b="0" i="0" u="none" strike="noStrike" cap="none">
                <a:solidFill>
                  <a:schemeClr val="dk1"/>
                </a:solidFill>
                <a:latin typeface="Verdana" panose="020B0604030504040204" pitchFamily="34" charset="0"/>
                <a:ea typeface="Verdana" panose="020B0604030504040204" pitchFamily="34" charset="0"/>
                <a:cs typeface="Calibri"/>
                <a:sym typeface="Calibri"/>
              </a:rPr>
              <a:t> - </a:t>
            </a:r>
            <a:r>
              <a:rPr lang="de-DE" sz="1400" i="0" strike="noStrike" cap="none">
                <a:solidFill>
                  <a:schemeClr val="dk1"/>
                </a:solidFill>
                <a:latin typeface="Verdana" panose="020B0604030504040204" pitchFamily="34" charset="0"/>
                <a:ea typeface="Verdana" panose="020B0604030504040204" pitchFamily="34" charset="0"/>
                <a:cs typeface="Calibri"/>
                <a:sym typeface="Calibri"/>
              </a:rPr>
              <a:t>Projektdurchführung</a:t>
            </a:r>
            <a:r>
              <a:rPr lang="de-DE" sz="1400" b="0" i="0" u="none" strike="noStrike" cap="none">
                <a:solidFill>
                  <a:schemeClr val="dk1"/>
                </a:solidFill>
                <a:latin typeface="Verdana" panose="020B0604030504040204" pitchFamily="34" charset="0"/>
                <a:ea typeface="Verdana" panose="020B0604030504040204" pitchFamily="34" charset="0"/>
                <a:cs typeface="Calibri"/>
                <a:sym typeface="Calibri"/>
              </a:rPr>
              <a:t> - </a:t>
            </a:r>
            <a:r>
              <a:rPr lang="de-DE" sz="1400" i="0" strike="noStrike" cap="none">
                <a:solidFill>
                  <a:schemeClr val="dk1"/>
                </a:solidFill>
                <a:latin typeface="Verdana" panose="020B0604030504040204" pitchFamily="34" charset="0"/>
                <a:ea typeface="Verdana" panose="020B0604030504040204" pitchFamily="34" charset="0"/>
                <a:cs typeface="Calibri"/>
                <a:sym typeface="Calibri"/>
              </a:rPr>
              <a:t>Abschluss</a:t>
            </a:r>
            <a:endParaRPr>
              <a:solidFill>
                <a:schemeClr val="dk1"/>
              </a:solidFill>
              <a:latin typeface="Verdana" panose="020B0604030504040204" pitchFamily="34" charset="0"/>
              <a:ea typeface="Verdana" panose="020B0604030504040204" pitchFamily="34" charset="0"/>
              <a:cs typeface="Calibri"/>
            </a:endParaRPr>
          </a:p>
        </p:txBody>
      </p:sp>
    </p:spTree>
    <p:extLst>
      <p:ext uri="{BB962C8B-B14F-4D97-AF65-F5344CB8AC3E}">
        <p14:creationId xmlns:p14="http://schemas.microsoft.com/office/powerpoint/2010/main" val="233253625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ECF0B312-2D65-4BCC-B72E-F14ACD3C053E}"/>
              </a:ext>
            </a:extLst>
          </p:cNvPr>
          <p:cNvSpPr>
            <a:spLocks noGrp="1"/>
          </p:cNvSpPr>
          <p:nvPr>
            <p:ph type="title"/>
          </p:nvPr>
        </p:nvSpPr>
        <p:spPr>
          <a:xfrm>
            <a:off x="551384" y="495733"/>
            <a:ext cx="8792633" cy="858838"/>
          </a:xfrm>
        </p:spPr>
        <p:txBody>
          <a:bodyPr/>
          <a:lstStyle/>
          <a:p>
            <a:r>
              <a:rPr lang="de-DE">
                <a:solidFill>
                  <a:srgbClr val="1F497D"/>
                </a:solidFill>
                <a:latin typeface="Verdana" panose="020B0604030504040204" pitchFamily="34" charset="0"/>
                <a:ea typeface="Verdana" panose="020B0604030504040204" pitchFamily="34" charset="0"/>
                <a:cs typeface="Verdana" panose="020B0604030504040204" pitchFamily="34" charset="0"/>
              </a:rPr>
              <a:t>Planungsphase - Firewallauswahl</a:t>
            </a:r>
            <a:endParaRPr lang="de-DE" dirty="0">
              <a:solidFill>
                <a:srgbClr val="1F497D"/>
              </a:solidFill>
              <a:latin typeface="Verdana" panose="020B0604030504040204" pitchFamily="34" charset="0"/>
              <a:ea typeface="Verdana" panose="020B0604030504040204" pitchFamily="34" charset="0"/>
              <a:cs typeface="Verdana" panose="020B0604030504040204" pitchFamily="34" charset="0"/>
            </a:endParaRPr>
          </a:p>
        </p:txBody>
      </p:sp>
      <p:pic>
        <p:nvPicPr>
          <p:cNvPr id="9" name="Grafik 8">
            <a:extLst>
              <a:ext uri="{FF2B5EF4-FFF2-40B4-BE49-F238E27FC236}">
                <a16:creationId xmlns:a16="http://schemas.microsoft.com/office/drawing/2014/main" id="{E10020E8-FC28-4FC6-A8A5-FDEC6DD99710}"/>
              </a:ext>
            </a:extLst>
          </p:cNvPr>
          <p:cNvPicPr>
            <a:picLocks noChangeAspect="1"/>
          </p:cNvPicPr>
          <p:nvPr/>
        </p:nvPicPr>
        <p:blipFill>
          <a:blip r:embed="rId3"/>
          <a:stretch>
            <a:fillRect/>
          </a:stretch>
        </p:blipFill>
        <p:spPr>
          <a:xfrm>
            <a:off x="839416" y="3069640"/>
            <a:ext cx="3122371" cy="624474"/>
          </a:xfrm>
          <a:prstGeom prst="rect">
            <a:avLst/>
          </a:prstGeom>
        </p:spPr>
      </p:pic>
      <p:sp>
        <p:nvSpPr>
          <p:cNvPr id="27" name="Foliennummernplatzhalter 17">
            <a:extLst>
              <a:ext uri="{FF2B5EF4-FFF2-40B4-BE49-F238E27FC236}">
                <a16:creationId xmlns:a16="http://schemas.microsoft.com/office/drawing/2014/main" id="{FDA32127-2976-4872-94E5-9A79CDB728D7}"/>
              </a:ext>
            </a:extLst>
          </p:cNvPr>
          <p:cNvSpPr txBox="1">
            <a:spLocks/>
          </p:cNvSpPr>
          <p:nvPr/>
        </p:nvSpPr>
        <p:spPr>
          <a:xfrm>
            <a:off x="-1" y="6492875"/>
            <a:ext cx="498475" cy="365125"/>
          </a:xfrm>
          <a:prstGeom prst="rect">
            <a:avLst/>
          </a:prstGeom>
        </p:spPr>
        <p:txBody>
          <a:bodyPr/>
          <a:lstStyle>
            <a:defPPr>
              <a:defRPr lang="de-DE"/>
            </a:defPPr>
            <a:lvl1pPr algn="r"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r>
              <a:rPr lang="de-DE">
                <a:solidFill>
                  <a:schemeClr val="bg1"/>
                </a:solidFill>
              </a:rPr>
              <a:t>11</a:t>
            </a:r>
            <a:endParaRPr lang="de-DE" dirty="0">
              <a:solidFill>
                <a:schemeClr val="bg1"/>
              </a:solidFill>
            </a:endParaRPr>
          </a:p>
        </p:txBody>
      </p:sp>
      <p:pic>
        <p:nvPicPr>
          <p:cNvPr id="3076" name="Picture 4" descr="PfSense Performance Problem - Wenig Datendurchsatz - Slow WAN">
            <a:extLst>
              <a:ext uri="{FF2B5EF4-FFF2-40B4-BE49-F238E27FC236}">
                <a16:creationId xmlns:a16="http://schemas.microsoft.com/office/drawing/2014/main" id="{261F0F45-93F3-4582-BA25-9FA4C3906B8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3698" y="2992934"/>
            <a:ext cx="2644601" cy="77788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CC9C71D7-B0C3-4E2B-8457-2FA8F05FE04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710760" y="2777860"/>
            <a:ext cx="3400993" cy="1302279"/>
          </a:xfrm>
          <a:prstGeom prst="rect">
            <a:avLst/>
          </a:prstGeom>
          <a:noFill/>
          <a:extLst>
            <a:ext uri="{909E8E84-426E-40DD-AFC4-6F175D3DCCD1}">
              <a14:hiddenFill xmlns:a14="http://schemas.microsoft.com/office/drawing/2010/main">
                <a:solidFill>
                  <a:srgbClr val="FFFFFF"/>
                </a:solidFill>
              </a14:hiddenFill>
            </a:ext>
          </a:extLst>
        </p:spPr>
      </p:pic>
      <p:sp>
        <p:nvSpPr>
          <p:cNvPr id="49" name="Foliennummernplatzhalter 4">
            <a:extLst>
              <a:ext uri="{FF2B5EF4-FFF2-40B4-BE49-F238E27FC236}">
                <a16:creationId xmlns:a16="http://schemas.microsoft.com/office/drawing/2014/main" id="{A149B483-4C41-476E-9D25-0DB5C5703430}"/>
              </a:ext>
            </a:extLst>
          </p:cNvPr>
          <p:cNvSpPr>
            <a:spLocks noGrp="1"/>
          </p:cNvSpPr>
          <p:nvPr>
            <p:ph type="sldNum" sz="quarter" idx="4"/>
          </p:nvPr>
        </p:nvSpPr>
        <p:spPr>
          <a:xfrm>
            <a:off x="11111753" y="6459013"/>
            <a:ext cx="717099" cy="360000"/>
          </a:xfrm>
        </p:spPr>
        <p:txBody>
          <a:bodyPr/>
          <a:lstStyle/>
          <a:p>
            <a:fld id="{9A6FD184-3B91-49D6-9F10-B4D4BC256A00}" type="slidenum">
              <a:rPr lang="de-DE" smtClean="0"/>
              <a:pPr/>
              <a:t>9</a:t>
            </a:fld>
            <a:endParaRPr lang="de-DE"/>
          </a:p>
        </p:txBody>
      </p:sp>
      <p:sp>
        <p:nvSpPr>
          <p:cNvPr id="50" name="Google Shape;124;p4">
            <a:extLst>
              <a:ext uri="{FF2B5EF4-FFF2-40B4-BE49-F238E27FC236}">
                <a16:creationId xmlns:a16="http://schemas.microsoft.com/office/drawing/2014/main" id="{91EA19EB-AFCF-4BFE-9E88-1A2688655E2C}"/>
              </a:ext>
            </a:extLst>
          </p:cNvPr>
          <p:cNvSpPr txBox="1"/>
          <p:nvPr/>
        </p:nvSpPr>
        <p:spPr>
          <a:xfrm>
            <a:off x="751579" y="5938336"/>
            <a:ext cx="10688841" cy="307736"/>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r>
              <a:rPr lang="de-DE">
                <a:solidFill>
                  <a:schemeClr val="dk1"/>
                </a:solidFill>
                <a:latin typeface="Verdana" panose="020B0604030504040204" pitchFamily="34" charset="0"/>
                <a:ea typeface="Verdana" panose="020B0604030504040204" pitchFamily="34" charset="0"/>
                <a:cs typeface="Calibri"/>
                <a:sym typeface="Calibri"/>
              </a:rPr>
              <a:t>Projektumfeld</a:t>
            </a:r>
            <a:r>
              <a:rPr lang="de-DE" sz="1400" b="0" i="0" u="none" strike="noStrike" cap="none">
                <a:solidFill>
                  <a:schemeClr val="dk1"/>
                </a:solidFill>
                <a:latin typeface="Verdana" panose="020B0604030504040204" pitchFamily="34" charset="0"/>
                <a:ea typeface="Verdana" panose="020B0604030504040204" pitchFamily="34" charset="0"/>
                <a:cs typeface="Calibri"/>
                <a:sym typeface="Calibri"/>
              </a:rPr>
              <a:t> – Ist-Analyse </a:t>
            </a:r>
            <a:r>
              <a:rPr lang="de-DE">
                <a:solidFill>
                  <a:schemeClr val="dk1"/>
                </a:solidFill>
                <a:latin typeface="Verdana" panose="020B0604030504040204" pitchFamily="34" charset="0"/>
                <a:ea typeface="Verdana" panose="020B0604030504040204" pitchFamily="34" charset="0"/>
                <a:cs typeface="Calibri"/>
                <a:sym typeface="Calibri"/>
              </a:rPr>
              <a:t>-</a:t>
            </a:r>
            <a:r>
              <a:rPr lang="de-DE" sz="1400" b="0" i="0" u="none" strike="noStrike" cap="none">
                <a:solidFill>
                  <a:schemeClr val="dk1"/>
                </a:solidFill>
                <a:latin typeface="Verdana" panose="020B0604030504040204" pitchFamily="34" charset="0"/>
                <a:ea typeface="Verdana" panose="020B0604030504040204" pitchFamily="34" charset="0"/>
                <a:cs typeface="Calibri"/>
                <a:sym typeface="Calibri"/>
              </a:rPr>
              <a:t> Soll-Konzept – </a:t>
            </a:r>
            <a:r>
              <a:rPr lang="de-DE" sz="1400" b="1" i="0" u="sng" strike="noStrike" cap="none">
                <a:solidFill>
                  <a:schemeClr val="dk1"/>
                </a:solidFill>
                <a:latin typeface="Verdana" panose="020B0604030504040204" pitchFamily="34" charset="0"/>
                <a:ea typeface="Verdana" panose="020B0604030504040204" pitchFamily="34" charset="0"/>
                <a:cs typeface="Calibri"/>
                <a:sym typeface="Calibri"/>
              </a:rPr>
              <a:t>Planungsphase</a:t>
            </a:r>
            <a:r>
              <a:rPr lang="de-DE" sz="1400" b="0" i="0" u="none" strike="noStrike" cap="none">
                <a:solidFill>
                  <a:schemeClr val="dk1"/>
                </a:solidFill>
                <a:latin typeface="Verdana" panose="020B0604030504040204" pitchFamily="34" charset="0"/>
                <a:ea typeface="Verdana" panose="020B0604030504040204" pitchFamily="34" charset="0"/>
                <a:cs typeface="Calibri"/>
                <a:sym typeface="Calibri"/>
              </a:rPr>
              <a:t> - </a:t>
            </a:r>
            <a:r>
              <a:rPr lang="de-DE" sz="1400" i="0" strike="noStrike" cap="none">
                <a:solidFill>
                  <a:schemeClr val="dk1"/>
                </a:solidFill>
                <a:latin typeface="Verdana" panose="020B0604030504040204" pitchFamily="34" charset="0"/>
                <a:ea typeface="Verdana" panose="020B0604030504040204" pitchFamily="34" charset="0"/>
                <a:cs typeface="Calibri"/>
                <a:sym typeface="Calibri"/>
              </a:rPr>
              <a:t>Projektdurchführung</a:t>
            </a:r>
            <a:r>
              <a:rPr lang="de-DE" sz="1400" b="0" i="0" u="none" strike="noStrike" cap="none">
                <a:solidFill>
                  <a:schemeClr val="dk1"/>
                </a:solidFill>
                <a:latin typeface="Verdana" panose="020B0604030504040204" pitchFamily="34" charset="0"/>
                <a:ea typeface="Verdana" panose="020B0604030504040204" pitchFamily="34" charset="0"/>
                <a:cs typeface="Calibri"/>
                <a:sym typeface="Calibri"/>
              </a:rPr>
              <a:t> - </a:t>
            </a:r>
            <a:r>
              <a:rPr lang="de-DE" sz="1400" i="0" strike="noStrike" cap="none">
                <a:solidFill>
                  <a:schemeClr val="dk1"/>
                </a:solidFill>
                <a:latin typeface="Verdana" panose="020B0604030504040204" pitchFamily="34" charset="0"/>
                <a:ea typeface="Verdana" panose="020B0604030504040204" pitchFamily="34" charset="0"/>
                <a:cs typeface="Calibri"/>
                <a:sym typeface="Calibri"/>
              </a:rPr>
              <a:t>Abschluss</a:t>
            </a:r>
            <a:endParaRPr>
              <a:solidFill>
                <a:schemeClr val="dk1"/>
              </a:solidFill>
              <a:latin typeface="Verdana" panose="020B0604030504040204" pitchFamily="34" charset="0"/>
              <a:ea typeface="Verdana" panose="020B0604030504040204" pitchFamily="34" charset="0"/>
              <a:cs typeface="Calibri"/>
            </a:endParaRPr>
          </a:p>
        </p:txBody>
      </p:sp>
    </p:spTree>
    <p:extLst>
      <p:ext uri="{BB962C8B-B14F-4D97-AF65-F5344CB8AC3E}">
        <p14:creationId xmlns:p14="http://schemas.microsoft.com/office/powerpoint/2010/main" val="424941765"/>
      </p:ext>
    </p:extLst>
  </p:cSld>
  <p:clrMapOvr>
    <a:masterClrMapping/>
  </p:clrMapOvr>
  <p:transition/>
</p:sld>
</file>

<file path=ppt/theme/theme1.xml><?xml version="1.0" encoding="utf-8"?>
<a:theme xmlns:a="http://schemas.openxmlformats.org/drawingml/2006/main" name="Office-Design">
  <a:themeElements>
    <a:clrScheme name="Office-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nutzerdefiniertes Design">
  <a:themeElements>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enutzerdefiniertes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1408</Words>
  <Application>Microsoft Office PowerPoint</Application>
  <PresentationFormat>Breitbild</PresentationFormat>
  <Paragraphs>202</Paragraphs>
  <Slides>22</Slides>
  <Notes>22</Notes>
  <HiddenSlides>0</HiddenSlides>
  <MMClips>0</MMClips>
  <ScaleCrop>false</ScaleCrop>
  <HeadingPairs>
    <vt:vector size="6" baseType="variant">
      <vt:variant>
        <vt:lpstr>Verwendete Schriftarten</vt:lpstr>
      </vt:variant>
      <vt:variant>
        <vt:i4>5</vt:i4>
      </vt:variant>
      <vt:variant>
        <vt:lpstr>Design</vt:lpstr>
      </vt:variant>
      <vt:variant>
        <vt:i4>3</vt:i4>
      </vt:variant>
      <vt:variant>
        <vt:lpstr>Folientitel</vt:lpstr>
      </vt:variant>
      <vt:variant>
        <vt:i4>22</vt:i4>
      </vt:variant>
    </vt:vector>
  </HeadingPairs>
  <TitlesOfParts>
    <vt:vector size="30" baseType="lpstr">
      <vt:lpstr>ＭＳ Ｐゴシック</vt:lpstr>
      <vt:lpstr>Arial</vt:lpstr>
      <vt:lpstr>Calibri</vt:lpstr>
      <vt:lpstr>Calibri Light</vt:lpstr>
      <vt:lpstr>Verdana</vt:lpstr>
      <vt:lpstr>Office-Design</vt:lpstr>
      <vt:lpstr>Benutzerdefiniertes Design</vt:lpstr>
      <vt:lpstr>1_Office-Design</vt:lpstr>
      <vt:lpstr>PowerPoint-Präsentation</vt:lpstr>
      <vt:lpstr>PowerPoint-Präsentation</vt:lpstr>
      <vt:lpstr>Projektumfeld</vt:lpstr>
      <vt:lpstr>Ist-Zustand</vt:lpstr>
      <vt:lpstr>Sollkonzept</vt:lpstr>
      <vt:lpstr>Sollkonzept</vt:lpstr>
      <vt:lpstr>Planungsphase - Zeitplanung</vt:lpstr>
      <vt:lpstr>Planungsphase - Kostenplanung</vt:lpstr>
      <vt:lpstr>Planungsphase - Firewallauswahl</vt:lpstr>
      <vt:lpstr>PowerPoint-Präsentation</vt:lpstr>
      <vt:lpstr>PowerPoint-Präsentation</vt:lpstr>
      <vt:lpstr>PowerPoint-Präsentation</vt:lpstr>
      <vt:lpstr>Planungsphase – Entscheidungsmatrix</vt:lpstr>
      <vt:lpstr>Projektdurchführung - Konzeptionierung</vt:lpstr>
      <vt:lpstr>Projektdurchführung – Installation FW + Server + VM</vt:lpstr>
      <vt:lpstr>Projektdurchführung – Konfiguration Firewall</vt:lpstr>
      <vt:lpstr>Projektdurchführung – Konfiguration Firewall</vt:lpstr>
      <vt:lpstr>Projektdurchführung – Konfiguration Firewall</vt:lpstr>
      <vt:lpstr>Testphase</vt:lpstr>
      <vt:lpstr>Fazit</vt:lpstr>
      <vt:lpstr>Was habe ich mitgenommen?</vt:lpstr>
      <vt:lpstr>Quellenangaben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2020-07-29T12:33:48Z</dcterms:created>
  <dcterms:modified xsi:type="dcterms:W3CDTF">2025-06-10T19:46:07Z</dcterms:modified>
  <cp:contentStatus/>
</cp:coreProperties>
</file>